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56" r:id="rId6"/>
    <p:sldId id="257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D3057D-FB23-406A-8AF3-B2D38973931C}" v="663" dt="2022-05-31T08:01:22.3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oikolainen Erika" userId="91ec6a13-b807-4a40-af88-b8c49cf63c98" providerId="ADAL" clId="{1ED3057D-FB23-406A-8AF3-B2D38973931C}"/>
    <pc:docChg chg="undo custSel addSld delSld modSld sldOrd">
      <pc:chgData name="Poikolainen Erika" userId="91ec6a13-b807-4a40-af88-b8c49cf63c98" providerId="ADAL" clId="{1ED3057D-FB23-406A-8AF3-B2D38973931C}" dt="2022-05-31T08:01:22.362" v="727" actId="20577"/>
      <pc:docMkLst>
        <pc:docMk/>
      </pc:docMkLst>
      <pc:sldChg chg="modSp">
        <pc:chgData name="Poikolainen Erika" userId="91ec6a13-b807-4a40-af88-b8c49cf63c98" providerId="ADAL" clId="{1ED3057D-FB23-406A-8AF3-B2D38973931C}" dt="2022-05-24T05:51:43.736" v="689" actId="20577"/>
        <pc:sldMkLst>
          <pc:docMk/>
          <pc:sldMk cId="2316990977" sldId="256"/>
        </pc:sldMkLst>
        <pc:graphicFrameChg chg="mod">
          <ac:chgData name="Poikolainen Erika" userId="91ec6a13-b807-4a40-af88-b8c49cf63c98" providerId="ADAL" clId="{1ED3057D-FB23-406A-8AF3-B2D38973931C}" dt="2022-05-24T05:51:43.736" v="689" actId="20577"/>
          <ac:graphicFrameMkLst>
            <pc:docMk/>
            <pc:sldMk cId="2316990977" sldId="256"/>
            <ac:graphicFrameMk id="6" creationId="{06B2C1AA-F175-4A32-9D5A-C961FE6817D3}"/>
          </ac:graphicFrameMkLst>
        </pc:graphicFrameChg>
      </pc:sldChg>
      <pc:sldChg chg="new del">
        <pc:chgData name="Poikolainen Erika" userId="91ec6a13-b807-4a40-af88-b8c49cf63c98" providerId="ADAL" clId="{1ED3057D-FB23-406A-8AF3-B2D38973931C}" dt="2022-05-20T13:27:49.481" v="86" actId="680"/>
        <pc:sldMkLst>
          <pc:docMk/>
          <pc:sldMk cId="1101884219" sldId="257"/>
        </pc:sldMkLst>
      </pc:sldChg>
      <pc:sldChg chg="addSp delSp modSp new mod">
        <pc:chgData name="Poikolainen Erika" userId="91ec6a13-b807-4a40-af88-b8c49cf63c98" providerId="ADAL" clId="{1ED3057D-FB23-406A-8AF3-B2D38973931C}" dt="2022-05-24T05:57:55.109" v="700" actId="20577"/>
        <pc:sldMkLst>
          <pc:docMk/>
          <pc:sldMk cId="1803996794" sldId="257"/>
        </pc:sldMkLst>
        <pc:spChg chg="del">
          <ac:chgData name="Poikolainen Erika" userId="91ec6a13-b807-4a40-af88-b8c49cf63c98" providerId="ADAL" clId="{1ED3057D-FB23-406A-8AF3-B2D38973931C}" dt="2022-05-20T13:28:15.796" v="88" actId="12084"/>
          <ac:spMkLst>
            <pc:docMk/>
            <pc:sldMk cId="1803996794" sldId="257"/>
            <ac:spMk id="2" creationId="{DD5CF1E0-35F9-49BE-B3A2-0CD42FA0B364}"/>
          </ac:spMkLst>
        </pc:spChg>
        <pc:spChg chg="add del mod">
          <ac:chgData name="Poikolainen Erika" userId="91ec6a13-b807-4a40-af88-b8c49cf63c98" providerId="ADAL" clId="{1ED3057D-FB23-406A-8AF3-B2D38973931C}" dt="2022-05-20T13:30:57.769" v="323" actId="1076"/>
          <ac:spMkLst>
            <pc:docMk/>
            <pc:sldMk cId="1803996794" sldId="257"/>
            <ac:spMk id="3" creationId="{41361D2B-E722-452B-A1D2-8EB0DBE09DE9}"/>
          </ac:spMkLst>
        </pc:spChg>
        <pc:graphicFrameChg chg="add mod">
          <ac:chgData name="Poikolainen Erika" userId="91ec6a13-b807-4a40-af88-b8c49cf63c98" providerId="ADAL" clId="{1ED3057D-FB23-406A-8AF3-B2D38973931C}" dt="2022-05-24T05:57:55.109" v="700" actId="20577"/>
          <ac:graphicFrameMkLst>
            <pc:docMk/>
            <pc:sldMk cId="1803996794" sldId="257"/>
            <ac:graphicFrameMk id="4" creationId="{91C4B1DA-6637-49F1-A587-C55C2E4EE3FF}"/>
          </ac:graphicFrameMkLst>
        </pc:graphicFrameChg>
      </pc:sldChg>
      <pc:sldChg chg="add del">
        <pc:chgData name="Poikolainen Erika" userId="91ec6a13-b807-4a40-af88-b8c49cf63c98" providerId="ADAL" clId="{1ED3057D-FB23-406A-8AF3-B2D38973931C}" dt="2022-05-20T13:27:47.398" v="85" actId="2890"/>
        <pc:sldMkLst>
          <pc:docMk/>
          <pc:sldMk cId="3422037513" sldId="258"/>
        </pc:sldMkLst>
      </pc:sldChg>
      <pc:sldChg chg="addSp delSp modSp new mod ord modClrScheme chgLayout">
        <pc:chgData name="Poikolainen Erika" userId="91ec6a13-b807-4a40-af88-b8c49cf63c98" providerId="ADAL" clId="{1ED3057D-FB23-406A-8AF3-B2D38973931C}" dt="2022-05-31T08:01:22.362" v="727" actId="20577"/>
        <pc:sldMkLst>
          <pc:docMk/>
          <pc:sldMk cId="4046589883" sldId="258"/>
        </pc:sldMkLst>
        <pc:spChg chg="add del mod">
          <ac:chgData name="Poikolainen Erika" userId="91ec6a13-b807-4a40-af88-b8c49cf63c98" providerId="ADAL" clId="{1ED3057D-FB23-406A-8AF3-B2D38973931C}" dt="2022-05-23T05:39:56.636" v="512" actId="12084"/>
          <ac:spMkLst>
            <pc:docMk/>
            <pc:sldMk cId="4046589883" sldId="258"/>
            <ac:spMk id="2" creationId="{7F59E26E-7D56-474F-8774-701941CB9813}"/>
          </ac:spMkLst>
        </pc:spChg>
        <pc:graphicFrameChg chg="add mod">
          <ac:chgData name="Poikolainen Erika" userId="91ec6a13-b807-4a40-af88-b8c49cf63c98" providerId="ADAL" clId="{1ED3057D-FB23-406A-8AF3-B2D38973931C}" dt="2022-05-31T08:01:22.362" v="727" actId="20577"/>
          <ac:graphicFrameMkLst>
            <pc:docMk/>
            <pc:sldMk cId="4046589883" sldId="258"/>
            <ac:graphicFrameMk id="3" creationId="{48C22A38-3743-4A1C-A3E7-4B7F9F8636A8}"/>
          </ac:graphicFrameMkLst>
        </pc:graphicFrameChg>
      </pc:sldChg>
    </pc:docChg>
  </pc:docChgLst>
  <pc:docChgLst>
    <pc:chgData name="Kallio-Meriläinen Pilvi" userId="S::pilvi.kallio-merilainen@jarvenpaa.fi::7a834f59-6881-4703-8552-b1d475e08883" providerId="AD" clId="Web-{F07A6CD4-14A9-1C0F-1BDA-863B4F67BC02}"/>
    <pc:docChg chg="modSld">
      <pc:chgData name="Kallio-Meriläinen Pilvi" userId="S::pilvi.kallio-merilainen@jarvenpaa.fi::7a834f59-6881-4703-8552-b1d475e08883" providerId="AD" clId="Web-{F07A6CD4-14A9-1C0F-1BDA-863B4F67BC02}" dt="2022-05-23T09:32:48.618" v="0" actId="1076"/>
      <pc:docMkLst>
        <pc:docMk/>
      </pc:docMkLst>
      <pc:sldChg chg="modSp">
        <pc:chgData name="Kallio-Meriläinen Pilvi" userId="S::pilvi.kallio-merilainen@jarvenpaa.fi::7a834f59-6881-4703-8552-b1d475e08883" providerId="AD" clId="Web-{F07A6CD4-14A9-1C0F-1BDA-863B4F67BC02}" dt="2022-05-23T09:32:48.618" v="0" actId="1076"/>
        <pc:sldMkLst>
          <pc:docMk/>
          <pc:sldMk cId="2316990977" sldId="256"/>
        </pc:sldMkLst>
        <pc:graphicFrameChg chg="mod">
          <ac:chgData name="Kallio-Meriläinen Pilvi" userId="S::pilvi.kallio-merilainen@jarvenpaa.fi::7a834f59-6881-4703-8552-b1d475e08883" providerId="AD" clId="Web-{F07A6CD4-14A9-1C0F-1BDA-863B4F67BC02}" dt="2022-05-23T09:32:48.618" v="0" actId="1076"/>
          <ac:graphicFrameMkLst>
            <pc:docMk/>
            <pc:sldMk cId="2316990977" sldId="256"/>
            <ac:graphicFrameMk id="6" creationId="{06B2C1AA-F175-4A32-9D5A-C961FE6817D3}"/>
          </ac:graphicFrameMkLst>
        </pc:graphicFrameChg>
      </pc:sldChg>
    </pc:docChg>
  </pc:docChgLst>
  <pc:docChgLst>
    <pc:chgData name="Poikolainen Erika" userId="S::erika.poikolainen@jarvenpaa.fi::91ec6a13-b807-4a40-af88-b8c49cf63c98" providerId="AD" clId="Web-{36BA045E-36DB-4346-9C90-549EC80C630F}"/>
    <pc:docChg chg="modSld">
      <pc:chgData name="Poikolainen Erika" userId="S::erika.poikolainen@jarvenpaa.fi::91ec6a13-b807-4a40-af88-b8c49cf63c98" providerId="AD" clId="Web-{36BA045E-36DB-4346-9C90-549EC80C630F}" dt="2022-05-24T05:51:32.060" v="38" actId="20577"/>
      <pc:docMkLst>
        <pc:docMk/>
      </pc:docMkLst>
      <pc:sldChg chg="modSp">
        <pc:chgData name="Poikolainen Erika" userId="S::erika.poikolainen@jarvenpaa.fi::91ec6a13-b807-4a40-af88-b8c49cf63c98" providerId="AD" clId="Web-{36BA045E-36DB-4346-9C90-549EC80C630F}" dt="2022-05-24T05:51:32.060" v="38" actId="20577"/>
        <pc:sldMkLst>
          <pc:docMk/>
          <pc:sldMk cId="2316990977" sldId="256"/>
        </pc:sldMkLst>
        <pc:graphicFrameChg chg="modGraphic">
          <ac:chgData name="Poikolainen Erika" userId="S::erika.poikolainen@jarvenpaa.fi::91ec6a13-b807-4a40-af88-b8c49cf63c98" providerId="AD" clId="Web-{36BA045E-36DB-4346-9C90-549EC80C630F}" dt="2022-05-24T05:51:32.060" v="38" actId="20577"/>
          <ac:graphicFrameMkLst>
            <pc:docMk/>
            <pc:sldMk cId="2316990977" sldId="256"/>
            <ac:graphicFrameMk id="6" creationId="{06B2C1AA-F175-4A32-9D5A-C961FE6817D3}"/>
          </ac:graphicFrameMkLst>
        </pc:graphicFrame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501825-59AC-433D-BD91-54C552A55C8F}" type="doc">
      <dgm:prSet loTypeId="urn:microsoft.com/office/officeart/2005/8/layout/radial6" loCatId="cycl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fi-FI"/>
        </a:p>
      </dgm:t>
    </dgm:pt>
    <dgm:pt modelId="{9637A970-A970-4870-8F24-002B7C8456C7}">
      <dgm:prSet phldrT="[Teksti]"/>
      <dgm:spPr/>
      <dgm:t>
        <a:bodyPr/>
        <a:lstStyle/>
        <a:p>
          <a:r>
            <a:rPr lang="fi-FI"/>
            <a:t>Järvenpään tapahtumien vahvuudet</a:t>
          </a:r>
        </a:p>
      </dgm:t>
    </dgm:pt>
    <dgm:pt modelId="{4D5D44ED-0835-4A42-935E-2615B6C463A5}" type="parTrans" cxnId="{1913E06D-6346-4317-8E9C-221755F31D9C}">
      <dgm:prSet/>
      <dgm:spPr/>
      <dgm:t>
        <a:bodyPr/>
        <a:lstStyle/>
        <a:p>
          <a:endParaRPr lang="fi-FI"/>
        </a:p>
      </dgm:t>
    </dgm:pt>
    <dgm:pt modelId="{FFFF8511-5C10-44A0-8A46-C1903A798D90}" type="sibTrans" cxnId="{1913E06D-6346-4317-8E9C-221755F31D9C}">
      <dgm:prSet/>
      <dgm:spPr/>
      <dgm:t>
        <a:bodyPr/>
        <a:lstStyle/>
        <a:p>
          <a:endParaRPr lang="fi-FI"/>
        </a:p>
      </dgm:t>
    </dgm:pt>
    <dgm:pt modelId="{41057B7C-361A-4288-9BD4-1C5748FCD6F9}">
      <dgm:prSet phldrT="[Teksti]"/>
      <dgm:spPr/>
      <dgm:t>
        <a:bodyPr/>
        <a:lstStyle/>
        <a:p>
          <a:r>
            <a:rPr lang="fi-FI"/>
            <a:t>Yhteisöllisyys ja yhdessä tekeminen</a:t>
          </a:r>
        </a:p>
      </dgm:t>
    </dgm:pt>
    <dgm:pt modelId="{832A0D3F-8F3E-49EC-96D8-866E65BB6537}" type="parTrans" cxnId="{5F21380D-91CA-4789-AC30-A72C3DE51BC3}">
      <dgm:prSet/>
      <dgm:spPr/>
      <dgm:t>
        <a:bodyPr/>
        <a:lstStyle/>
        <a:p>
          <a:endParaRPr lang="fi-FI"/>
        </a:p>
      </dgm:t>
    </dgm:pt>
    <dgm:pt modelId="{88EB9A6C-D487-4CA7-A4D8-7740A1AFDD0C}" type="sibTrans" cxnId="{5F21380D-91CA-4789-AC30-A72C3DE51BC3}">
      <dgm:prSet/>
      <dgm:spPr/>
      <dgm:t>
        <a:bodyPr/>
        <a:lstStyle/>
        <a:p>
          <a:endParaRPr lang="fi-FI"/>
        </a:p>
      </dgm:t>
    </dgm:pt>
    <dgm:pt modelId="{9943F3F3-17A9-44CE-B15A-1D8F03BD0045}">
      <dgm:prSet phldrT="[Teksti]"/>
      <dgm:spPr/>
      <dgm:t>
        <a:bodyPr/>
        <a:lstStyle/>
        <a:p>
          <a:r>
            <a:rPr lang="fi-FI"/>
            <a:t>Lyhyet välimatkat</a:t>
          </a:r>
        </a:p>
      </dgm:t>
    </dgm:pt>
    <dgm:pt modelId="{5E9BF174-7584-49C5-8691-352DE5A54D59}" type="parTrans" cxnId="{10A2EA5D-DBFB-454E-B4FC-02FB0DA60257}">
      <dgm:prSet/>
      <dgm:spPr/>
      <dgm:t>
        <a:bodyPr/>
        <a:lstStyle/>
        <a:p>
          <a:endParaRPr lang="fi-FI"/>
        </a:p>
      </dgm:t>
    </dgm:pt>
    <dgm:pt modelId="{51E4517E-DB26-42DF-92CD-CE9AD7490FB7}" type="sibTrans" cxnId="{10A2EA5D-DBFB-454E-B4FC-02FB0DA60257}">
      <dgm:prSet/>
      <dgm:spPr/>
      <dgm:t>
        <a:bodyPr/>
        <a:lstStyle/>
        <a:p>
          <a:endParaRPr lang="fi-FI"/>
        </a:p>
      </dgm:t>
    </dgm:pt>
    <dgm:pt modelId="{D4568E79-7204-43B3-8309-3EADDD606855}">
      <dgm:prSet phldrT="[Teksti]"/>
      <dgm:spPr/>
      <dgm:t>
        <a:bodyPr/>
        <a:lstStyle/>
        <a:p>
          <a:r>
            <a:rPr lang="fi-FI"/>
            <a:t>Hyvä sijainti</a:t>
          </a:r>
        </a:p>
      </dgm:t>
    </dgm:pt>
    <dgm:pt modelId="{ED87AE5C-8C07-42A5-B46C-6B5F52FBBDFB}" type="parTrans" cxnId="{A73B6D52-9496-4D58-89EE-3630A759159D}">
      <dgm:prSet/>
      <dgm:spPr/>
      <dgm:t>
        <a:bodyPr/>
        <a:lstStyle/>
        <a:p>
          <a:endParaRPr lang="fi-FI"/>
        </a:p>
      </dgm:t>
    </dgm:pt>
    <dgm:pt modelId="{E70C286F-096F-4576-8BEC-892BB3D52DCB}" type="sibTrans" cxnId="{A73B6D52-9496-4D58-89EE-3630A759159D}">
      <dgm:prSet/>
      <dgm:spPr/>
      <dgm:t>
        <a:bodyPr/>
        <a:lstStyle/>
        <a:p>
          <a:endParaRPr lang="fi-FI"/>
        </a:p>
      </dgm:t>
    </dgm:pt>
    <dgm:pt modelId="{D4234860-AED4-4D30-B45F-410B6F80D5F4}">
      <dgm:prSet phldrT="[Teksti]"/>
      <dgm:spPr/>
      <dgm:t>
        <a:bodyPr/>
        <a:lstStyle/>
        <a:p>
          <a:r>
            <a:rPr lang="fi-FI"/>
            <a:t>Valmiit ulkotilat</a:t>
          </a:r>
        </a:p>
      </dgm:t>
    </dgm:pt>
    <dgm:pt modelId="{4917200C-50EC-4E6C-A83A-5322B499195C}" type="parTrans" cxnId="{17987147-1A5A-4D19-AD9D-B86DEC4B37AA}">
      <dgm:prSet/>
      <dgm:spPr/>
      <dgm:t>
        <a:bodyPr/>
        <a:lstStyle/>
        <a:p>
          <a:endParaRPr lang="fi-FI"/>
        </a:p>
      </dgm:t>
    </dgm:pt>
    <dgm:pt modelId="{4DD93515-E9F5-4391-AC5A-CC3B77BE809B}" type="sibTrans" cxnId="{17987147-1A5A-4D19-AD9D-B86DEC4B37AA}">
      <dgm:prSet/>
      <dgm:spPr/>
      <dgm:t>
        <a:bodyPr/>
        <a:lstStyle/>
        <a:p>
          <a:endParaRPr lang="fi-FI"/>
        </a:p>
      </dgm:t>
    </dgm:pt>
    <dgm:pt modelId="{7B9AB54C-5BD0-4124-8494-A95D17359346}" type="pres">
      <dgm:prSet presAssocID="{3B501825-59AC-433D-BD91-54C552A55C8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5702FB0-CB58-4A15-8DD6-820F9C43F0B2}" type="pres">
      <dgm:prSet presAssocID="{9637A970-A970-4870-8F24-002B7C8456C7}" presName="centerShape" presStyleLbl="node0" presStyleIdx="0" presStyleCnt="1"/>
      <dgm:spPr/>
    </dgm:pt>
    <dgm:pt modelId="{0BE4CC15-4F0E-402E-B659-39EA5E45FB4D}" type="pres">
      <dgm:prSet presAssocID="{41057B7C-361A-4288-9BD4-1C5748FCD6F9}" presName="node" presStyleLbl="node1" presStyleIdx="0" presStyleCnt="4">
        <dgm:presLayoutVars>
          <dgm:bulletEnabled val="1"/>
        </dgm:presLayoutVars>
      </dgm:prSet>
      <dgm:spPr/>
    </dgm:pt>
    <dgm:pt modelId="{37F337E1-182E-4E2C-9550-16EAC9E48FFF}" type="pres">
      <dgm:prSet presAssocID="{41057B7C-361A-4288-9BD4-1C5748FCD6F9}" presName="dummy" presStyleCnt="0"/>
      <dgm:spPr/>
    </dgm:pt>
    <dgm:pt modelId="{99E6901C-73D0-4C17-B89B-A61945E20515}" type="pres">
      <dgm:prSet presAssocID="{88EB9A6C-D487-4CA7-A4D8-7740A1AFDD0C}" presName="sibTrans" presStyleLbl="sibTrans2D1" presStyleIdx="0" presStyleCnt="4"/>
      <dgm:spPr/>
    </dgm:pt>
    <dgm:pt modelId="{761B4B24-520F-4D2C-AFEC-2BBF3CAFF2A1}" type="pres">
      <dgm:prSet presAssocID="{9943F3F3-17A9-44CE-B15A-1D8F03BD0045}" presName="node" presStyleLbl="node1" presStyleIdx="1" presStyleCnt="4">
        <dgm:presLayoutVars>
          <dgm:bulletEnabled val="1"/>
        </dgm:presLayoutVars>
      </dgm:prSet>
      <dgm:spPr/>
    </dgm:pt>
    <dgm:pt modelId="{47F83C62-92F5-4C79-86DB-AAAE3E76F1EB}" type="pres">
      <dgm:prSet presAssocID="{9943F3F3-17A9-44CE-B15A-1D8F03BD0045}" presName="dummy" presStyleCnt="0"/>
      <dgm:spPr/>
    </dgm:pt>
    <dgm:pt modelId="{D1BE64FD-FB8B-4CAF-8D70-6EDB776AD62E}" type="pres">
      <dgm:prSet presAssocID="{51E4517E-DB26-42DF-92CD-CE9AD7490FB7}" presName="sibTrans" presStyleLbl="sibTrans2D1" presStyleIdx="1" presStyleCnt="4"/>
      <dgm:spPr/>
    </dgm:pt>
    <dgm:pt modelId="{28428F40-69DB-4829-B099-C739E346A1C2}" type="pres">
      <dgm:prSet presAssocID="{D4568E79-7204-43B3-8309-3EADDD606855}" presName="node" presStyleLbl="node1" presStyleIdx="2" presStyleCnt="4">
        <dgm:presLayoutVars>
          <dgm:bulletEnabled val="1"/>
        </dgm:presLayoutVars>
      </dgm:prSet>
      <dgm:spPr/>
    </dgm:pt>
    <dgm:pt modelId="{FB63FF5D-A1B7-4254-AC8D-56E01549299A}" type="pres">
      <dgm:prSet presAssocID="{D4568E79-7204-43B3-8309-3EADDD606855}" presName="dummy" presStyleCnt="0"/>
      <dgm:spPr/>
    </dgm:pt>
    <dgm:pt modelId="{A4C2EC6D-B552-4687-8D20-AA131A65A83B}" type="pres">
      <dgm:prSet presAssocID="{E70C286F-096F-4576-8BEC-892BB3D52DCB}" presName="sibTrans" presStyleLbl="sibTrans2D1" presStyleIdx="2" presStyleCnt="4"/>
      <dgm:spPr/>
    </dgm:pt>
    <dgm:pt modelId="{0318CD14-6C68-4DE5-9CC0-41D637065E2C}" type="pres">
      <dgm:prSet presAssocID="{D4234860-AED4-4D30-B45F-410B6F80D5F4}" presName="node" presStyleLbl="node1" presStyleIdx="3" presStyleCnt="4">
        <dgm:presLayoutVars>
          <dgm:bulletEnabled val="1"/>
        </dgm:presLayoutVars>
      </dgm:prSet>
      <dgm:spPr/>
    </dgm:pt>
    <dgm:pt modelId="{8118B142-3A01-4A3D-A282-C099C916DBCA}" type="pres">
      <dgm:prSet presAssocID="{D4234860-AED4-4D30-B45F-410B6F80D5F4}" presName="dummy" presStyleCnt="0"/>
      <dgm:spPr/>
    </dgm:pt>
    <dgm:pt modelId="{67E950E5-8403-44A7-A295-C96A82E840BA}" type="pres">
      <dgm:prSet presAssocID="{4DD93515-E9F5-4391-AC5A-CC3B77BE809B}" presName="sibTrans" presStyleLbl="sibTrans2D1" presStyleIdx="3" presStyleCnt="4"/>
      <dgm:spPr/>
    </dgm:pt>
  </dgm:ptLst>
  <dgm:cxnLst>
    <dgm:cxn modelId="{5F21380D-91CA-4789-AC30-A72C3DE51BC3}" srcId="{9637A970-A970-4870-8F24-002B7C8456C7}" destId="{41057B7C-361A-4288-9BD4-1C5748FCD6F9}" srcOrd="0" destOrd="0" parTransId="{832A0D3F-8F3E-49EC-96D8-866E65BB6537}" sibTransId="{88EB9A6C-D487-4CA7-A4D8-7740A1AFDD0C}"/>
    <dgm:cxn modelId="{10A2EA5D-DBFB-454E-B4FC-02FB0DA60257}" srcId="{9637A970-A970-4870-8F24-002B7C8456C7}" destId="{9943F3F3-17A9-44CE-B15A-1D8F03BD0045}" srcOrd="1" destOrd="0" parTransId="{5E9BF174-7584-49C5-8691-352DE5A54D59}" sibTransId="{51E4517E-DB26-42DF-92CD-CE9AD7490FB7}"/>
    <dgm:cxn modelId="{F3F9D242-C7A5-4E73-B3BE-964AE240717E}" type="presOf" srcId="{41057B7C-361A-4288-9BD4-1C5748FCD6F9}" destId="{0BE4CC15-4F0E-402E-B659-39EA5E45FB4D}" srcOrd="0" destOrd="0" presId="urn:microsoft.com/office/officeart/2005/8/layout/radial6"/>
    <dgm:cxn modelId="{17987147-1A5A-4D19-AD9D-B86DEC4B37AA}" srcId="{9637A970-A970-4870-8F24-002B7C8456C7}" destId="{D4234860-AED4-4D30-B45F-410B6F80D5F4}" srcOrd="3" destOrd="0" parTransId="{4917200C-50EC-4E6C-A83A-5322B499195C}" sibTransId="{4DD93515-E9F5-4391-AC5A-CC3B77BE809B}"/>
    <dgm:cxn modelId="{1913E06D-6346-4317-8E9C-221755F31D9C}" srcId="{3B501825-59AC-433D-BD91-54C552A55C8F}" destId="{9637A970-A970-4870-8F24-002B7C8456C7}" srcOrd="0" destOrd="0" parTransId="{4D5D44ED-0835-4A42-935E-2615B6C463A5}" sibTransId="{FFFF8511-5C10-44A0-8A46-C1903A798D90}"/>
    <dgm:cxn modelId="{A73B6D52-9496-4D58-89EE-3630A759159D}" srcId="{9637A970-A970-4870-8F24-002B7C8456C7}" destId="{D4568E79-7204-43B3-8309-3EADDD606855}" srcOrd="2" destOrd="0" parTransId="{ED87AE5C-8C07-42A5-B46C-6B5F52FBBDFB}" sibTransId="{E70C286F-096F-4576-8BEC-892BB3D52DCB}"/>
    <dgm:cxn modelId="{29431D53-A61C-43FC-9D84-EE7C63B43759}" type="presOf" srcId="{88EB9A6C-D487-4CA7-A4D8-7740A1AFDD0C}" destId="{99E6901C-73D0-4C17-B89B-A61945E20515}" srcOrd="0" destOrd="0" presId="urn:microsoft.com/office/officeart/2005/8/layout/radial6"/>
    <dgm:cxn modelId="{A5BFBA79-B9BD-4E76-97E3-DA5F90E838D6}" type="presOf" srcId="{51E4517E-DB26-42DF-92CD-CE9AD7490FB7}" destId="{D1BE64FD-FB8B-4CAF-8D70-6EDB776AD62E}" srcOrd="0" destOrd="0" presId="urn:microsoft.com/office/officeart/2005/8/layout/radial6"/>
    <dgm:cxn modelId="{E378AD86-84B7-4572-9915-86D3FA89A522}" type="presOf" srcId="{9943F3F3-17A9-44CE-B15A-1D8F03BD0045}" destId="{761B4B24-520F-4D2C-AFEC-2BBF3CAFF2A1}" srcOrd="0" destOrd="0" presId="urn:microsoft.com/office/officeart/2005/8/layout/radial6"/>
    <dgm:cxn modelId="{5B585D8D-D68D-4BA8-8D3B-6ADCF995135E}" type="presOf" srcId="{3B501825-59AC-433D-BD91-54C552A55C8F}" destId="{7B9AB54C-5BD0-4124-8494-A95D17359346}" srcOrd="0" destOrd="0" presId="urn:microsoft.com/office/officeart/2005/8/layout/radial6"/>
    <dgm:cxn modelId="{837CA3A3-EBAC-403F-B8F1-D9B2314E646A}" type="presOf" srcId="{D4234860-AED4-4D30-B45F-410B6F80D5F4}" destId="{0318CD14-6C68-4DE5-9CC0-41D637065E2C}" srcOrd="0" destOrd="0" presId="urn:microsoft.com/office/officeart/2005/8/layout/radial6"/>
    <dgm:cxn modelId="{82AD56AE-8F72-400F-9A8F-277A17D4F06E}" type="presOf" srcId="{9637A970-A970-4870-8F24-002B7C8456C7}" destId="{85702FB0-CB58-4A15-8DD6-820F9C43F0B2}" srcOrd="0" destOrd="0" presId="urn:microsoft.com/office/officeart/2005/8/layout/radial6"/>
    <dgm:cxn modelId="{2FF6CCD8-04C7-46F7-AE53-BD508DD73628}" type="presOf" srcId="{4DD93515-E9F5-4391-AC5A-CC3B77BE809B}" destId="{67E950E5-8403-44A7-A295-C96A82E840BA}" srcOrd="0" destOrd="0" presId="urn:microsoft.com/office/officeart/2005/8/layout/radial6"/>
    <dgm:cxn modelId="{DB4DC1DC-0EE4-4379-8D2D-D954B4AADD49}" type="presOf" srcId="{E70C286F-096F-4576-8BEC-892BB3D52DCB}" destId="{A4C2EC6D-B552-4687-8D20-AA131A65A83B}" srcOrd="0" destOrd="0" presId="urn:microsoft.com/office/officeart/2005/8/layout/radial6"/>
    <dgm:cxn modelId="{AC6B59EE-0FFE-4856-8DB6-DC92465C3924}" type="presOf" srcId="{D4568E79-7204-43B3-8309-3EADDD606855}" destId="{28428F40-69DB-4829-B099-C739E346A1C2}" srcOrd="0" destOrd="0" presId="urn:microsoft.com/office/officeart/2005/8/layout/radial6"/>
    <dgm:cxn modelId="{5968B75C-F656-4F56-B5ED-359F583DEF26}" type="presParOf" srcId="{7B9AB54C-5BD0-4124-8494-A95D17359346}" destId="{85702FB0-CB58-4A15-8DD6-820F9C43F0B2}" srcOrd="0" destOrd="0" presId="urn:microsoft.com/office/officeart/2005/8/layout/radial6"/>
    <dgm:cxn modelId="{8995D17E-D8CE-4DEB-831C-4AAAB45DA68D}" type="presParOf" srcId="{7B9AB54C-5BD0-4124-8494-A95D17359346}" destId="{0BE4CC15-4F0E-402E-B659-39EA5E45FB4D}" srcOrd="1" destOrd="0" presId="urn:microsoft.com/office/officeart/2005/8/layout/radial6"/>
    <dgm:cxn modelId="{292C5799-1967-4387-ACFC-AA85D7CCEF14}" type="presParOf" srcId="{7B9AB54C-5BD0-4124-8494-A95D17359346}" destId="{37F337E1-182E-4E2C-9550-16EAC9E48FFF}" srcOrd="2" destOrd="0" presId="urn:microsoft.com/office/officeart/2005/8/layout/radial6"/>
    <dgm:cxn modelId="{2B6B700C-3F54-4301-8BD2-07D1D46D8D10}" type="presParOf" srcId="{7B9AB54C-5BD0-4124-8494-A95D17359346}" destId="{99E6901C-73D0-4C17-B89B-A61945E20515}" srcOrd="3" destOrd="0" presId="urn:microsoft.com/office/officeart/2005/8/layout/radial6"/>
    <dgm:cxn modelId="{A3876FA8-F791-4AA1-85EF-C74C04D6603B}" type="presParOf" srcId="{7B9AB54C-5BD0-4124-8494-A95D17359346}" destId="{761B4B24-520F-4D2C-AFEC-2BBF3CAFF2A1}" srcOrd="4" destOrd="0" presId="urn:microsoft.com/office/officeart/2005/8/layout/radial6"/>
    <dgm:cxn modelId="{78B48549-ACEF-478E-A3BB-FE516091CDEC}" type="presParOf" srcId="{7B9AB54C-5BD0-4124-8494-A95D17359346}" destId="{47F83C62-92F5-4C79-86DB-AAAE3E76F1EB}" srcOrd="5" destOrd="0" presId="urn:microsoft.com/office/officeart/2005/8/layout/radial6"/>
    <dgm:cxn modelId="{6E2C6F0C-7F9D-411E-B564-7631103D80FE}" type="presParOf" srcId="{7B9AB54C-5BD0-4124-8494-A95D17359346}" destId="{D1BE64FD-FB8B-4CAF-8D70-6EDB776AD62E}" srcOrd="6" destOrd="0" presId="urn:microsoft.com/office/officeart/2005/8/layout/radial6"/>
    <dgm:cxn modelId="{2A3C4BA6-F622-4FA6-A3C2-7711C44432B4}" type="presParOf" srcId="{7B9AB54C-5BD0-4124-8494-A95D17359346}" destId="{28428F40-69DB-4829-B099-C739E346A1C2}" srcOrd="7" destOrd="0" presId="urn:microsoft.com/office/officeart/2005/8/layout/radial6"/>
    <dgm:cxn modelId="{6860053F-4CA6-4AA7-A9CE-894A583755AA}" type="presParOf" srcId="{7B9AB54C-5BD0-4124-8494-A95D17359346}" destId="{FB63FF5D-A1B7-4254-AC8D-56E01549299A}" srcOrd="8" destOrd="0" presId="urn:microsoft.com/office/officeart/2005/8/layout/radial6"/>
    <dgm:cxn modelId="{1FB502DC-D016-419D-8B1D-9003D40B64B6}" type="presParOf" srcId="{7B9AB54C-5BD0-4124-8494-A95D17359346}" destId="{A4C2EC6D-B552-4687-8D20-AA131A65A83B}" srcOrd="9" destOrd="0" presId="urn:microsoft.com/office/officeart/2005/8/layout/radial6"/>
    <dgm:cxn modelId="{C0E2774D-76DC-49EC-85D1-8A53AA4D4B85}" type="presParOf" srcId="{7B9AB54C-5BD0-4124-8494-A95D17359346}" destId="{0318CD14-6C68-4DE5-9CC0-41D637065E2C}" srcOrd="10" destOrd="0" presId="urn:microsoft.com/office/officeart/2005/8/layout/radial6"/>
    <dgm:cxn modelId="{C5564A88-9130-4678-8BA0-429F2FF0FDD3}" type="presParOf" srcId="{7B9AB54C-5BD0-4124-8494-A95D17359346}" destId="{8118B142-3A01-4A3D-A282-C099C916DBCA}" srcOrd="11" destOrd="0" presId="urn:microsoft.com/office/officeart/2005/8/layout/radial6"/>
    <dgm:cxn modelId="{BF57355D-A5B2-46A2-A769-47892AF0A89C}" type="presParOf" srcId="{7B9AB54C-5BD0-4124-8494-A95D17359346}" destId="{67E950E5-8403-44A7-A295-C96A82E840BA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9852E2-1063-494A-A963-949DA9147DB6}" type="doc">
      <dgm:prSet loTypeId="urn:microsoft.com/office/officeart/2005/8/layout/radial2" loCatId="relationship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fi-FI"/>
        </a:p>
      </dgm:t>
    </dgm:pt>
    <dgm:pt modelId="{DE186A6D-FC9E-4420-B65D-0FDF924DA029}">
      <dgm:prSet phldrT="[Teksti]"/>
      <dgm:spPr/>
      <dgm:t>
        <a:bodyPr/>
        <a:lstStyle/>
        <a:p>
          <a:r>
            <a:rPr lang="fi-FI"/>
            <a:t>Tapahtumat</a:t>
          </a:r>
        </a:p>
      </dgm:t>
    </dgm:pt>
    <dgm:pt modelId="{4BB6A2A1-EBBC-4028-84A0-1E7BB46A3FBC}" type="parTrans" cxnId="{D088E7E5-4D44-4197-A350-F49ACE6BBBBD}">
      <dgm:prSet/>
      <dgm:spPr/>
      <dgm:t>
        <a:bodyPr/>
        <a:lstStyle/>
        <a:p>
          <a:endParaRPr lang="fi-FI"/>
        </a:p>
      </dgm:t>
    </dgm:pt>
    <dgm:pt modelId="{03CFD06C-7D32-448E-8EAF-BC986558F9C6}" type="sibTrans" cxnId="{D088E7E5-4D44-4197-A350-F49ACE6BBBBD}">
      <dgm:prSet/>
      <dgm:spPr/>
      <dgm:t>
        <a:bodyPr/>
        <a:lstStyle/>
        <a:p>
          <a:endParaRPr lang="fi-FI"/>
        </a:p>
      </dgm:t>
    </dgm:pt>
    <dgm:pt modelId="{70F34BD4-4094-4F66-948C-390ADE006B9A}">
      <dgm:prSet phldrT="[Teksti]"/>
      <dgm:spPr/>
      <dgm:t>
        <a:bodyPr/>
        <a:lstStyle/>
        <a:p>
          <a:r>
            <a:rPr lang="fi-FI"/>
            <a:t>Kehitetään viestintää ja markkinointia</a:t>
          </a:r>
        </a:p>
      </dgm:t>
    </dgm:pt>
    <dgm:pt modelId="{24088A24-2455-4E54-B604-7911E6C8DAE1}" type="parTrans" cxnId="{9C50CD55-AD8F-4BA4-8C03-A13C35223860}">
      <dgm:prSet/>
      <dgm:spPr/>
      <dgm:t>
        <a:bodyPr/>
        <a:lstStyle/>
        <a:p>
          <a:endParaRPr lang="fi-FI"/>
        </a:p>
      </dgm:t>
    </dgm:pt>
    <dgm:pt modelId="{685DB41F-FDC6-4965-BC4C-3A736F492A75}" type="sibTrans" cxnId="{9C50CD55-AD8F-4BA4-8C03-A13C35223860}">
      <dgm:prSet/>
      <dgm:spPr/>
      <dgm:t>
        <a:bodyPr/>
        <a:lstStyle/>
        <a:p>
          <a:endParaRPr lang="fi-FI"/>
        </a:p>
      </dgm:t>
    </dgm:pt>
    <dgm:pt modelId="{1ED12718-853F-41ED-A833-64545C1EF844}">
      <dgm:prSet phldrT="[Teksti]"/>
      <dgm:spPr/>
      <dgm:t>
        <a:bodyPr/>
        <a:lstStyle/>
        <a:p>
          <a:r>
            <a:rPr lang="fi-FI"/>
            <a:t>Lisätään tapahtumakalenteriin kaikki tapahtumat</a:t>
          </a:r>
        </a:p>
      </dgm:t>
    </dgm:pt>
    <dgm:pt modelId="{F1B33088-BCBB-4A72-A852-85915722D04A}" type="parTrans" cxnId="{695B07C2-4BF1-478E-865C-CD1DD8BD5BA9}">
      <dgm:prSet/>
      <dgm:spPr/>
      <dgm:t>
        <a:bodyPr/>
        <a:lstStyle/>
        <a:p>
          <a:endParaRPr lang="fi-FI"/>
        </a:p>
      </dgm:t>
    </dgm:pt>
    <dgm:pt modelId="{74104A26-F7BB-44CF-8925-34B0577E7AEF}" type="sibTrans" cxnId="{695B07C2-4BF1-478E-865C-CD1DD8BD5BA9}">
      <dgm:prSet/>
      <dgm:spPr/>
      <dgm:t>
        <a:bodyPr/>
        <a:lstStyle/>
        <a:p>
          <a:endParaRPr lang="fi-FI"/>
        </a:p>
      </dgm:t>
    </dgm:pt>
    <dgm:pt modelId="{5DB512FF-B14D-4800-A76D-188F6EF1563B}">
      <dgm:prSet phldrT="[Teksti]"/>
      <dgm:spPr/>
      <dgm:t>
        <a:bodyPr/>
        <a:lstStyle/>
        <a:p>
          <a:r>
            <a:rPr lang="fi-FI"/>
            <a:t>Yhdistystoiminta</a:t>
          </a:r>
        </a:p>
      </dgm:t>
    </dgm:pt>
    <dgm:pt modelId="{2EFCC8EA-A53E-4343-882C-CC7AF04254D4}" type="parTrans" cxnId="{801EA238-7B98-4753-BEE5-0F7980DBD3FD}">
      <dgm:prSet/>
      <dgm:spPr/>
      <dgm:t>
        <a:bodyPr/>
        <a:lstStyle/>
        <a:p>
          <a:endParaRPr lang="fi-FI"/>
        </a:p>
      </dgm:t>
    </dgm:pt>
    <dgm:pt modelId="{BCF9A454-BBC0-4D02-AD97-B7810FC2DADA}" type="sibTrans" cxnId="{801EA238-7B98-4753-BEE5-0F7980DBD3FD}">
      <dgm:prSet/>
      <dgm:spPr/>
      <dgm:t>
        <a:bodyPr/>
        <a:lstStyle/>
        <a:p>
          <a:endParaRPr lang="fi-FI"/>
        </a:p>
      </dgm:t>
    </dgm:pt>
    <dgm:pt modelId="{C7E15CBE-7027-467E-B6B0-071FBAD45ACC}">
      <dgm:prSet phldrT="[Teksti]"/>
      <dgm:spPr/>
      <dgm:t>
        <a:bodyPr/>
        <a:lstStyle/>
        <a:p>
          <a:r>
            <a:rPr lang="fi-FI"/>
            <a:t>Yritetään saada nuoria mukaan toimintaan</a:t>
          </a:r>
        </a:p>
      </dgm:t>
    </dgm:pt>
    <dgm:pt modelId="{8756CF4F-8398-42AD-A81F-E010D8B2CED9}" type="parTrans" cxnId="{693AC573-0DC1-4A97-BE91-5E1F92FE7200}">
      <dgm:prSet/>
      <dgm:spPr/>
      <dgm:t>
        <a:bodyPr/>
        <a:lstStyle/>
        <a:p>
          <a:endParaRPr lang="fi-FI"/>
        </a:p>
      </dgm:t>
    </dgm:pt>
    <dgm:pt modelId="{CFC0F656-39E8-4C25-87FC-0DF4A3F8FD75}" type="sibTrans" cxnId="{693AC573-0DC1-4A97-BE91-5E1F92FE7200}">
      <dgm:prSet/>
      <dgm:spPr/>
      <dgm:t>
        <a:bodyPr/>
        <a:lstStyle/>
        <a:p>
          <a:endParaRPr lang="fi-FI"/>
        </a:p>
      </dgm:t>
    </dgm:pt>
    <dgm:pt modelId="{A63EE99C-6F95-49F2-A762-DABE8A9B5205}">
      <dgm:prSet phldrT="[Teksti]"/>
      <dgm:spPr/>
      <dgm:t>
        <a:bodyPr/>
        <a:lstStyle/>
        <a:p>
          <a:r>
            <a:rPr lang="fi-FI"/>
            <a:t>Pidetään uudet tekijät mukana antamalla heidän toteuttaa omia ideoitaan</a:t>
          </a:r>
        </a:p>
      </dgm:t>
    </dgm:pt>
    <dgm:pt modelId="{B0A42BE9-FFCB-4B09-85AA-8F5638BB3DB5}" type="parTrans" cxnId="{CCC5F27E-06D4-4AB7-BA31-6A521531A944}">
      <dgm:prSet/>
      <dgm:spPr/>
      <dgm:t>
        <a:bodyPr/>
        <a:lstStyle/>
        <a:p>
          <a:endParaRPr lang="fi-FI"/>
        </a:p>
      </dgm:t>
    </dgm:pt>
    <dgm:pt modelId="{B74285C1-82FD-4EE6-9D36-61A7A49467B0}" type="sibTrans" cxnId="{CCC5F27E-06D4-4AB7-BA31-6A521531A944}">
      <dgm:prSet/>
      <dgm:spPr/>
      <dgm:t>
        <a:bodyPr/>
        <a:lstStyle/>
        <a:p>
          <a:endParaRPr lang="fi-FI"/>
        </a:p>
      </dgm:t>
    </dgm:pt>
    <dgm:pt modelId="{661AD1D5-DEE4-47CC-B94B-FDF12A2DD663}">
      <dgm:prSet phldrT="[Teksti]"/>
      <dgm:spPr/>
      <dgm:t>
        <a:bodyPr/>
        <a:lstStyle/>
        <a:p>
          <a:r>
            <a:rPr lang="fi-FI"/>
            <a:t>Ekologisuus</a:t>
          </a:r>
        </a:p>
      </dgm:t>
    </dgm:pt>
    <dgm:pt modelId="{FC7AAAE2-7589-4A74-A742-1D51F45D683F}" type="parTrans" cxnId="{5F98BE45-EDD0-44C6-99F7-C94D444A2F8E}">
      <dgm:prSet/>
      <dgm:spPr/>
      <dgm:t>
        <a:bodyPr/>
        <a:lstStyle/>
        <a:p>
          <a:endParaRPr lang="fi-FI"/>
        </a:p>
      </dgm:t>
    </dgm:pt>
    <dgm:pt modelId="{368BB775-B543-4EB5-B7B8-71190FDDDB18}" type="sibTrans" cxnId="{5F98BE45-EDD0-44C6-99F7-C94D444A2F8E}">
      <dgm:prSet/>
      <dgm:spPr/>
      <dgm:t>
        <a:bodyPr/>
        <a:lstStyle/>
        <a:p>
          <a:endParaRPr lang="fi-FI"/>
        </a:p>
      </dgm:t>
    </dgm:pt>
    <dgm:pt modelId="{C42547A5-4E4C-4A55-93BD-165EE5A1E27D}">
      <dgm:prSet phldrT="[Teksti]" custT="1"/>
      <dgm:spPr/>
      <dgm:t>
        <a:bodyPr/>
        <a:lstStyle/>
        <a:p>
          <a:r>
            <a:rPr lang="fi-FI" sz="1200"/>
            <a:t>Hyödynnetään mahdollisuuksien mukaan paikallisia yrityksiä ja selvitetään voivatko ne tarjota esim. korjaus- tai vuokrauspalveluita</a:t>
          </a:r>
        </a:p>
      </dgm:t>
    </dgm:pt>
    <dgm:pt modelId="{80C1D37A-3519-4B69-80D1-2CB2305344D3}" type="parTrans" cxnId="{546F86BE-360F-4742-BE20-38B2D0E688BF}">
      <dgm:prSet/>
      <dgm:spPr/>
      <dgm:t>
        <a:bodyPr/>
        <a:lstStyle/>
        <a:p>
          <a:endParaRPr lang="fi-FI"/>
        </a:p>
      </dgm:t>
    </dgm:pt>
    <dgm:pt modelId="{8BC6E6F8-F3EA-4BE1-9527-001475BBA96A}" type="sibTrans" cxnId="{546F86BE-360F-4742-BE20-38B2D0E688BF}">
      <dgm:prSet/>
      <dgm:spPr/>
      <dgm:t>
        <a:bodyPr/>
        <a:lstStyle/>
        <a:p>
          <a:endParaRPr lang="fi-FI"/>
        </a:p>
      </dgm:t>
    </dgm:pt>
    <dgm:pt modelId="{5E8B5DA5-D07F-4A22-BF51-5F9E8A5C21A8}">
      <dgm:prSet phldrT="[Teksti]" custT="1"/>
      <dgm:spPr/>
      <dgm:t>
        <a:bodyPr/>
        <a:lstStyle/>
        <a:p>
          <a:r>
            <a:rPr lang="fi-FI" sz="1200"/>
            <a:t>Perustetaan toimijoiden välinen lainaamo</a:t>
          </a:r>
        </a:p>
      </dgm:t>
    </dgm:pt>
    <dgm:pt modelId="{4EA6C76C-EF42-4828-A13E-61FA2AA6064A}" type="parTrans" cxnId="{A776882A-A69D-45A2-A8B9-16C373FB4F36}">
      <dgm:prSet/>
      <dgm:spPr/>
      <dgm:t>
        <a:bodyPr/>
        <a:lstStyle/>
        <a:p>
          <a:endParaRPr lang="fi-FI"/>
        </a:p>
      </dgm:t>
    </dgm:pt>
    <dgm:pt modelId="{EBA7C066-A6AA-4E2E-87E1-69AE111827F0}" type="sibTrans" cxnId="{A776882A-A69D-45A2-A8B9-16C373FB4F36}">
      <dgm:prSet/>
      <dgm:spPr/>
      <dgm:t>
        <a:bodyPr/>
        <a:lstStyle/>
        <a:p>
          <a:endParaRPr lang="fi-FI"/>
        </a:p>
      </dgm:t>
    </dgm:pt>
    <dgm:pt modelId="{E2C4CF55-2AEA-4F06-87C3-EDB1CE114E39}">
      <dgm:prSet phldrT="[Teksti]"/>
      <dgm:spPr/>
      <dgm:t>
        <a:bodyPr/>
        <a:lstStyle/>
        <a:p>
          <a:pPr rtl="0"/>
          <a:r>
            <a:rPr lang="fi-FI"/>
            <a:t>Haarukoidaan yhdessä hyvät tapahtumapäivät</a:t>
          </a:r>
          <a:r>
            <a:rPr lang="fi-FI">
              <a:latin typeface="Calibri Light" panose="020F0302020204030204"/>
            </a:rPr>
            <a:t> </a:t>
          </a:r>
        </a:p>
      </dgm:t>
    </dgm:pt>
    <dgm:pt modelId="{77F706C6-805A-42D5-A568-206C3F8C178A}" type="parTrans" cxnId="{0FD35163-0A75-4FF8-B15C-5070B2693460}">
      <dgm:prSet/>
      <dgm:spPr/>
      <dgm:t>
        <a:bodyPr/>
        <a:lstStyle/>
        <a:p>
          <a:endParaRPr lang="fi-FI"/>
        </a:p>
      </dgm:t>
    </dgm:pt>
    <dgm:pt modelId="{74CE7F92-A2A3-4216-B4C2-A97E80550540}" type="sibTrans" cxnId="{0FD35163-0A75-4FF8-B15C-5070B2693460}">
      <dgm:prSet/>
      <dgm:spPr/>
      <dgm:t>
        <a:bodyPr/>
        <a:lstStyle/>
        <a:p>
          <a:endParaRPr lang="fi-FI"/>
        </a:p>
      </dgm:t>
    </dgm:pt>
    <dgm:pt modelId="{076822F0-72F2-4095-9BFB-FB491948C82F}">
      <dgm:prSet phldrT="[Teksti]"/>
      <dgm:spPr/>
      <dgm:t>
        <a:bodyPr/>
        <a:lstStyle/>
        <a:p>
          <a:r>
            <a:rPr lang="fi-FI"/>
            <a:t>Tuotetaan tapahtumia eri ikäisille eri konsepteilla</a:t>
          </a:r>
        </a:p>
      </dgm:t>
    </dgm:pt>
    <dgm:pt modelId="{B642AFBD-DD98-4338-9F8C-8829944FB2F5}" type="parTrans" cxnId="{0308FCE3-32B0-4BBF-A9E9-2FADB647F871}">
      <dgm:prSet/>
      <dgm:spPr/>
      <dgm:t>
        <a:bodyPr/>
        <a:lstStyle/>
        <a:p>
          <a:endParaRPr lang="fi-FI"/>
        </a:p>
      </dgm:t>
    </dgm:pt>
    <dgm:pt modelId="{03B1D826-B23E-4E92-B1D1-DB29F919C4E9}" type="sibTrans" cxnId="{0308FCE3-32B0-4BBF-A9E9-2FADB647F871}">
      <dgm:prSet/>
      <dgm:spPr/>
      <dgm:t>
        <a:bodyPr/>
        <a:lstStyle/>
        <a:p>
          <a:endParaRPr lang="fi-FI"/>
        </a:p>
      </dgm:t>
    </dgm:pt>
    <dgm:pt modelId="{C1BDF88A-26D6-47CA-AA28-3B028E259E64}">
      <dgm:prSet phldrT="[Teksti]"/>
      <dgm:spPr/>
      <dgm:t>
        <a:bodyPr/>
        <a:lstStyle/>
        <a:p>
          <a:r>
            <a:rPr lang="fi-FI"/>
            <a:t>Selvitetään voisiko asukasliike olla kevyempi vaihtoehto yhdistystoiminnalle</a:t>
          </a:r>
        </a:p>
      </dgm:t>
    </dgm:pt>
    <dgm:pt modelId="{6B6FE9F7-1F2C-42FF-AD34-60CACDC7F572}" type="parTrans" cxnId="{97EBA757-3C5C-4549-8735-2F0D3F518DF3}">
      <dgm:prSet/>
      <dgm:spPr/>
      <dgm:t>
        <a:bodyPr/>
        <a:lstStyle/>
        <a:p>
          <a:endParaRPr lang="fi-FI"/>
        </a:p>
      </dgm:t>
    </dgm:pt>
    <dgm:pt modelId="{4F1F09B8-D5A7-494F-9BA7-6943E9C1BE72}" type="sibTrans" cxnId="{97EBA757-3C5C-4549-8735-2F0D3F518DF3}">
      <dgm:prSet/>
      <dgm:spPr/>
      <dgm:t>
        <a:bodyPr/>
        <a:lstStyle/>
        <a:p>
          <a:endParaRPr lang="fi-FI"/>
        </a:p>
      </dgm:t>
    </dgm:pt>
    <dgm:pt modelId="{D3E611D0-2F22-44DD-8E3A-B7F034F1331C}">
      <dgm:prSet phldrT="[Teksti]"/>
      <dgm:spPr/>
      <dgm:t>
        <a:bodyPr/>
        <a:lstStyle/>
        <a:p>
          <a:pPr rtl="0"/>
          <a:r>
            <a:rPr lang="fi-FI"/>
            <a:t>Kerrotaan eri tapahtumien tarjoamista vapaaehtoistyön mahdollisuuksista, esim. vapaaehtoistyön minimessut</a:t>
          </a:r>
          <a:r>
            <a:rPr lang="fi-FI">
              <a:latin typeface="Calibri Light" panose="020F0302020204030204"/>
            </a:rPr>
            <a:t> </a:t>
          </a:r>
          <a:endParaRPr lang="fi-FI"/>
        </a:p>
      </dgm:t>
    </dgm:pt>
    <dgm:pt modelId="{B8752CC3-4F65-47EB-A265-580089CB9A2E}" type="parTrans" cxnId="{709562B1-4799-42EB-84BC-92BB6F5E8FFD}">
      <dgm:prSet/>
      <dgm:spPr/>
      <dgm:t>
        <a:bodyPr/>
        <a:lstStyle/>
        <a:p>
          <a:endParaRPr lang="fi-FI"/>
        </a:p>
      </dgm:t>
    </dgm:pt>
    <dgm:pt modelId="{A2F647D7-3921-4704-9AF7-7CD0B1889B2B}" type="sibTrans" cxnId="{709562B1-4799-42EB-84BC-92BB6F5E8FFD}">
      <dgm:prSet/>
      <dgm:spPr/>
      <dgm:t>
        <a:bodyPr/>
        <a:lstStyle/>
        <a:p>
          <a:endParaRPr lang="fi-FI"/>
        </a:p>
      </dgm:t>
    </dgm:pt>
    <dgm:pt modelId="{CDF758C9-87D2-48B5-9DC7-54D59F4CB46C}">
      <dgm:prSet phldrT="[Teksti]" custT="1"/>
      <dgm:spPr/>
      <dgm:t>
        <a:bodyPr/>
        <a:lstStyle/>
        <a:p>
          <a:r>
            <a:rPr lang="fi-FI" sz="1200"/>
            <a:t>Kestävyys ja ekologisuus on tärkeää kaikessa toiminnassa - tapahtuman elinkaaren eri vaiheisiin mukaan ajatusta kestävyydestä</a:t>
          </a:r>
        </a:p>
      </dgm:t>
    </dgm:pt>
    <dgm:pt modelId="{5E571A8D-DB73-4F94-B153-D42C7A159987}" type="parTrans" cxnId="{BCD3E5AC-1F68-4114-A40A-26246DC9ACEE}">
      <dgm:prSet/>
      <dgm:spPr/>
      <dgm:t>
        <a:bodyPr/>
        <a:lstStyle/>
        <a:p>
          <a:endParaRPr lang="fi-FI"/>
        </a:p>
      </dgm:t>
    </dgm:pt>
    <dgm:pt modelId="{C9D634EF-FB74-426E-85A5-B9570CB2857C}" type="sibTrans" cxnId="{BCD3E5AC-1F68-4114-A40A-26246DC9ACEE}">
      <dgm:prSet/>
      <dgm:spPr/>
      <dgm:t>
        <a:bodyPr/>
        <a:lstStyle/>
        <a:p>
          <a:endParaRPr lang="fi-FI"/>
        </a:p>
      </dgm:t>
    </dgm:pt>
    <dgm:pt modelId="{E9D20882-E309-40B4-9EAD-07F869530C47}">
      <dgm:prSet phldrT="[Teksti]" custT="1"/>
      <dgm:spPr/>
      <dgm:t>
        <a:bodyPr/>
        <a:lstStyle/>
        <a:p>
          <a:r>
            <a:rPr lang="fi-FI" sz="1200"/>
            <a:t>Nostetaan kestävä liikkuminen eli juna ja pyörä tapahtumaviestinnässä esiin isosti</a:t>
          </a:r>
        </a:p>
      </dgm:t>
    </dgm:pt>
    <dgm:pt modelId="{E63334CD-8B49-4F68-A732-AA3C7EC4F9D2}" type="parTrans" cxnId="{BA01600B-C54D-4810-A943-CC96C90D23BA}">
      <dgm:prSet/>
      <dgm:spPr/>
      <dgm:t>
        <a:bodyPr/>
        <a:lstStyle/>
        <a:p>
          <a:endParaRPr lang="fi-FI"/>
        </a:p>
      </dgm:t>
    </dgm:pt>
    <dgm:pt modelId="{C76B3F05-C81D-4AEF-817C-AF297F6E6350}" type="sibTrans" cxnId="{BA01600B-C54D-4810-A943-CC96C90D23BA}">
      <dgm:prSet/>
      <dgm:spPr/>
      <dgm:t>
        <a:bodyPr/>
        <a:lstStyle/>
        <a:p>
          <a:endParaRPr lang="fi-FI"/>
        </a:p>
      </dgm:t>
    </dgm:pt>
    <dgm:pt modelId="{F7502233-A3D8-4927-B93F-73582C3ED79A}">
      <dgm:prSet phldrT="[Teksti]" custT="1"/>
      <dgm:spPr/>
      <dgm:t>
        <a:bodyPr/>
        <a:lstStyle/>
        <a:p>
          <a:r>
            <a:rPr lang="fi-FI" sz="1200"/>
            <a:t>Tehdään tapahtumajärjestäjille simppeli ja selkeä ympäristöohje, ns. tarkistuslista</a:t>
          </a:r>
        </a:p>
      </dgm:t>
    </dgm:pt>
    <dgm:pt modelId="{E3B37CB0-8F37-4D4A-ABF9-CFD42934494B}" type="parTrans" cxnId="{97D85C6D-88BC-4C35-8A28-E6FB9B128BA0}">
      <dgm:prSet/>
      <dgm:spPr/>
      <dgm:t>
        <a:bodyPr/>
        <a:lstStyle/>
        <a:p>
          <a:endParaRPr lang="fi-FI"/>
        </a:p>
      </dgm:t>
    </dgm:pt>
    <dgm:pt modelId="{4692A991-C1DE-4FA1-B399-F89AFCE69AD2}" type="sibTrans" cxnId="{97D85C6D-88BC-4C35-8A28-E6FB9B128BA0}">
      <dgm:prSet/>
      <dgm:spPr/>
      <dgm:t>
        <a:bodyPr/>
        <a:lstStyle/>
        <a:p>
          <a:endParaRPr lang="fi-FI"/>
        </a:p>
      </dgm:t>
    </dgm:pt>
    <dgm:pt modelId="{2051E18B-8C8B-4796-9153-190607C8D3ED}">
      <dgm:prSet phldrT="[Teksti]" custT="1"/>
      <dgm:spPr/>
      <dgm:t>
        <a:bodyPr/>
        <a:lstStyle/>
        <a:p>
          <a:r>
            <a:rPr lang="fi-FI" sz="1200"/>
            <a:t>Kerrotaan viestinnässä tehdyistä kestävyysteoista ylpeästi ja ilon kautta</a:t>
          </a:r>
        </a:p>
      </dgm:t>
    </dgm:pt>
    <dgm:pt modelId="{DE729A07-CDF0-42BD-B805-AE7693B4B5ED}" type="parTrans" cxnId="{06D9BACB-590B-474A-8479-5B1318318A0D}">
      <dgm:prSet/>
      <dgm:spPr/>
      <dgm:t>
        <a:bodyPr/>
        <a:lstStyle/>
        <a:p>
          <a:endParaRPr lang="fi-FI"/>
        </a:p>
      </dgm:t>
    </dgm:pt>
    <dgm:pt modelId="{7E67B527-046D-4677-8BAC-B7B2F5A824DB}" type="sibTrans" cxnId="{06D9BACB-590B-474A-8479-5B1318318A0D}">
      <dgm:prSet/>
      <dgm:spPr/>
      <dgm:t>
        <a:bodyPr/>
        <a:lstStyle/>
        <a:p>
          <a:endParaRPr lang="fi-FI"/>
        </a:p>
      </dgm:t>
    </dgm:pt>
    <dgm:pt modelId="{208F24A5-D8A0-4ADD-A287-E4905C92F948}">
      <dgm:prSet phldrT="[Teksti]"/>
      <dgm:spPr/>
      <dgm:t>
        <a:bodyPr/>
        <a:lstStyle/>
        <a:p>
          <a:r>
            <a:rPr lang="fi-FI"/>
            <a:t>Tehdään tapahtumia eri kaupunginosiin, koska silloin syntyy yhteisöllisyyttä</a:t>
          </a:r>
        </a:p>
      </dgm:t>
    </dgm:pt>
    <dgm:pt modelId="{7157848A-360C-4957-8686-BCFF9C4565EE}" type="parTrans" cxnId="{B6FD0051-6DF3-4025-A871-263B23F6B5FA}">
      <dgm:prSet/>
      <dgm:spPr/>
      <dgm:t>
        <a:bodyPr/>
        <a:lstStyle/>
        <a:p>
          <a:endParaRPr lang="fi-FI"/>
        </a:p>
      </dgm:t>
    </dgm:pt>
    <dgm:pt modelId="{8F32E5EA-33C0-43BA-A30B-1A665CF7D301}" type="sibTrans" cxnId="{B6FD0051-6DF3-4025-A871-263B23F6B5FA}">
      <dgm:prSet/>
      <dgm:spPr/>
      <dgm:t>
        <a:bodyPr/>
        <a:lstStyle/>
        <a:p>
          <a:endParaRPr lang="fi-FI"/>
        </a:p>
      </dgm:t>
    </dgm:pt>
    <dgm:pt modelId="{464DF24A-04B9-44A1-B64B-116102673578}" type="pres">
      <dgm:prSet presAssocID="{749852E2-1063-494A-A963-949DA9147DB6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FD705CDE-1267-4A68-9DB9-3EF5EBFE9441}" type="pres">
      <dgm:prSet presAssocID="{749852E2-1063-494A-A963-949DA9147DB6}" presName="cycle" presStyleCnt="0"/>
      <dgm:spPr/>
    </dgm:pt>
    <dgm:pt modelId="{DF2A73C4-586A-4BB2-9A79-0A7D79AAC6D0}" type="pres">
      <dgm:prSet presAssocID="{749852E2-1063-494A-A963-949DA9147DB6}" presName="centerShape" presStyleCnt="0"/>
      <dgm:spPr/>
    </dgm:pt>
    <dgm:pt modelId="{04A3E73D-EF88-495B-9BFE-E0A8C92336F5}" type="pres">
      <dgm:prSet presAssocID="{749852E2-1063-494A-A963-949DA9147DB6}" presName="connSite" presStyleLbl="node1" presStyleIdx="0" presStyleCnt="4"/>
      <dgm:spPr/>
    </dgm:pt>
    <dgm:pt modelId="{690A10A1-5963-49EF-A009-47777D1F6EC7}" type="pres">
      <dgm:prSet presAssocID="{749852E2-1063-494A-A963-949DA9147DB6}" presName="visible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asvi tasaisella täytöllä"/>
        </a:ext>
      </dgm:extLst>
    </dgm:pt>
    <dgm:pt modelId="{2CA8EC75-714A-4FAC-A19B-C7C7E2563040}" type="pres">
      <dgm:prSet presAssocID="{4BB6A2A1-EBBC-4028-84A0-1E7BB46A3FBC}" presName="Name25" presStyleLbl="parChTrans1D1" presStyleIdx="0" presStyleCnt="3"/>
      <dgm:spPr/>
    </dgm:pt>
    <dgm:pt modelId="{2DB69143-2BD5-4475-A110-4F5FBC20921B}" type="pres">
      <dgm:prSet presAssocID="{DE186A6D-FC9E-4420-B65D-0FDF924DA029}" presName="node" presStyleCnt="0"/>
      <dgm:spPr/>
    </dgm:pt>
    <dgm:pt modelId="{16ECB38B-5330-4A6A-9979-28843B89FDCE}" type="pres">
      <dgm:prSet presAssocID="{DE186A6D-FC9E-4420-B65D-0FDF924DA029}" presName="parentNode" presStyleLbl="node1" presStyleIdx="1" presStyleCnt="4" custLinFactNeighborX="-7607" custLinFactNeighborY="-11726">
        <dgm:presLayoutVars>
          <dgm:chMax val="1"/>
          <dgm:bulletEnabled val="1"/>
        </dgm:presLayoutVars>
      </dgm:prSet>
      <dgm:spPr/>
    </dgm:pt>
    <dgm:pt modelId="{58D2FD1C-96E1-4B70-8AE4-AB1802454688}" type="pres">
      <dgm:prSet presAssocID="{DE186A6D-FC9E-4420-B65D-0FDF924DA029}" presName="childNode" presStyleLbl="revTx" presStyleIdx="0" presStyleCnt="3">
        <dgm:presLayoutVars>
          <dgm:bulletEnabled val="1"/>
        </dgm:presLayoutVars>
      </dgm:prSet>
      <dgm:spPr/>
    </dgm:pt>
    <dgm:pt modelId="{79B0945F-FCA9-4ADC-80D1-D9FF6704D4CB}" type="pres">
      <dgm:prSet presAssocID="{2EFCC8EA-A53E-4343-882C-CC7AF04254D4}" presName="Name25" presStyleLbl="parChTrans1D1" presStyleIdx="1" presStyleCnt="3"/>
      <dgm:spPr/>
    </dgm:pt>
    <dgm:pt modelId="{0594D611-9F42-44DC-BAAC-BEFDFAEFCF75}" type="pres">
      <dgm:prSet presAssocID="{5DB512FF-B14D-4800-A76D-188F6EF1563B}" presName="node" presStyleCnt="0"/>
      <dgm:spPr/>
    </dgm:pt>
    <dgm:pt modelId="{8BD4E8B3-54FB-4FC7-831C-20F163734DC9}" type="pres">
      <dgm:prSet presAssocID="{5DB512FF-B14D-4800-A76D-188F6EF1563B}" presName="parentNode" presStyleLbl="node1" presStyleIdx="2" presStyleCnt="4" custLinFactNeighborY="-19272">
        <dgm:presLayoutVars>
          <dgm:chMax val="1"/>
          <dgm:bulletEnabled val="1"/>
        </dgm:presLayoutVars>
      </dgm:prSet>
      <dgm:spPr/>
    </dgm:pt>
    <dgm:pt modelId="{81DF423B-5A7D-4D92-9983-4B82EF008180}" type="pres">
      <dgm:prSet presAssocID="{5DB512FF-B14D-4800-A76D-188F6EF1563B}" presName="childNode" presStyleLbl="revTx" presStyleIdx="1" presStyleCnt="3">
        <dgm:presLayoutVars>
          <dgm:bulletEnabled val="1"/>
        </dgm:presLayoutVars>
      </dgm:prSet>
      <dgm:spPr/>
    </dgm:pt>
    <dgm:pt modelId="{53E1F5B9-2DF6-4105-9152-AAC4FB331824}" type="pres">
      <dgm:prSet presAssocID="{FC7AAAE2-7589-4A74-A742-1D51F45D683F}" presName="Name25" presStyleLbl="parChTrans1D1" presStyleIdx="2" presStyleCnt="3"/>
      <dgm:spPr/>
    </dgm:pt>
    <dgm:pt modelId="{5F547CD9-E267-497E-B317-2D48CBBFD19A}" type="pres">
      <dgm:prSet presAssocID="{661AD1D5-DEE4-47CC-B94B-FDF12A2DD663}" presName="node" presStyleCnt="0"/>
      <dgm:spPr/>
    </dgm:pt>
    <dgm:pt modelId="{58891F30-03A8-4B24-960B-78BF87EF10A2}" type="pres">
      <dgm:prSet presAssocID="{661AD1D5-DEE4-47CC-B94B-FDF12A2DD663}" presName="parentNode" presStyleLbl="node1" presStyleIdx="3" presStyleCnt="4" custScaleX="105610" custLinFactNeighborX="13186" custLinFactNeighborY="-20793">
        <dgm:presLayoutVars>
          <dgm:chMax val="1"/>
          <dgm:bulletEnabled val="1"/>
        </dgm:presLayoutVars>
      </dgm:prSet>
      <dgm:spPr/>
    </dgm:pt>
    <dgm:pt modelId="{2AEC2BC7-312F-4CF1-B913-A8FC5DECB910}" type="pres">
      <dgm:prSet presAssocID="{661AD1D5-DEE4-47CC-B94B-FDF12A2DD663}" presName="childNode" presStyleLbl="revTx" presStyleIdx="2" presStyleCnt="3">
        <dgm:presLayoutVars>
          <dgm:bulletEnabled val="1"/>
        </dgm:presLayoutVars>
      </dgm:prSet>
      <dgm:spPr/>
    </dgm:pt>
  </dgm:ptLst>
  <dgm:cxnLst>
    <dgm:cxn modelId="{E3E93F06-0594-4B8B-9BC4-12831B0EC163}" type="presOf" srcId="{5DB512FF-B14D-4800-A76D-188F6EF1563B}" destId="{8BD4E8B3-54FB-4FC7-831C-20F163734DC9}" srcOrd="0" destOrd="0" presId="urn:microsoft.com/office/officeart/2005/8/layout/radial2"/>
    <dgm:cxn modelId="{A1149B09-E17B-4526-9CED-D34B76842426}" type="presOf" srcId="{D3E611D0-2F22-44DD-8E3A-B7F034F1331C}" destId="{81DF423B-5A7D-4D92-9983-4B82EF008180}" srcOrd="0" destOrd="3" presId="urn:microsoft.com/office/officeart/2005/8/layout/radial2"/>
    <dgm:cxn modelId="{00B4CE09-C386-42DE-B259-692401107FED}" type="presOf" srcId="{5E8B5DA5-D07F-4A22-BF51-5F9E8A5C21A8}" destId="{2AEC2BC7-312F-4CF1-B913-A8FC5DECB910}" srcOrd="0" destOrd="2" presId="urn:microsoft.com/office/officeart/2005/8/layout/radial2"/>
    <dgm:cxn modelId="{BA01600B-C54D-4810-A943-CC96C90D23BA}" srcId="{661AD1D5-DEE4-47CC-B94B-FDF12A2DD663}" destId="{E9D20882-E309-40B4-9EAD-07F869530C47}" srcOrd="4" destOrd="0" parTransId="{E63334CD-8B49-4F68-A732-AA3C7EC4F9D2}" sibTransId="{C76B3F05-C81D-4AEF-817C-AF297F6E6350}"/>
    <dgm:cxn modelId="{B12DB327-4ED9-474B-B22D-5AD1CF2DE7C2}" type="presOf" srcId="{C7E15CBE-7027-467E-B6B0-071FBAD45ACC}" destId="{81DF423B-5A7D-4D92-9983-4B82EF008180}" srcOrd="0" destOrd="0" presId="urn:microsoft.com/office/officeart/2005/8/layout/radial2"/>
    <dgm:cxn modelId="{A776882A-A69D-45A2-A8B9-16C373FB4F36}" srcId="{661AD1D5-DEE4-47CC-B94B-FDF12A2DD663}" destId="{5E8B5DA5-D07F-4A22-BF51-5F9E8A5C21A8}" srcOrd="2" destOrd="0" parTransId="{4EA6C76C-EF42-4828-A13E-61FA2AA6064A}" sibTransId="{EBA7C066-A6AA-4E2E-87E1-69AE111827F0}"/>
    <dgm:cxn modelId="{E5765A2B-332D-4C06-BE75-1DF25224DEC6}" type="presOf" srcId="{E9D20882-E309-40B4-9EAD-07F869530C47}" destId="{2AEC2BC7-312F-4CF1-B913-A8FC5DECB910}" srcOrd="0" destOrd="4" presId="urn:microsoft.com/office/officeart/2005/8/layout/radial2"/>
    <dgm:cxn modelId="{8B635432-99A2-4985-8100-8796BE9A549C}" type="presOf" srcId="{70F34BD4-4094-4F66-948C-390ADE006B9A}" destId="{58D2FD1C-96E1-4B70-8AE4-AB1802454688}" srcOrd="0" destOrd="0" presId="urn:microsoft.com/office/officeart/2005/8/layout/radial2"/>
    <dgm:cxn modelId="{801EA238-7B98-4753-BEE5-0F7980DBD3FD}" srcId="{749852E2-1063-494A-A963-949DA9147DB6}" destId="{5DB512FF-B14D-4800-A76D-188F6EF1563B}" srcOrd="1" destOrd="0" parTransId="{2EFCC8EA-A53E-4343-882C-CC7AF04254D4}" sibTransId="{BCF9A454-BBC0-4D02-AD97-B7810FC2DADA}"/>
    <dgm:cxn modelId="{181FC542-1E8F-4782-BBDD-95CBA4631C15}" type="presOf" srcId="{DE186A6D-FC9E-4420-B65D-0FDF924DA029}" destId="{16ECB38B-5330-4A6A-9979-28843B89FDCE}" srcOrd="0" destOrd="0" presId="urn:microsoft.com/office/officeart/2005/8/layout/radial2"/>
    <dgm:cxn modelId="{0FD35163-0A75-4FF8-B15C-5070B2693460}" srcId="{DE186A6D-FC9E-4420-B65D-0FDF924DA029}" destId="{E2C4CF55-2AEA-4F06-87C3-EDB1CE114E39}" srcOrd="2" destOrd="0" parTransId="{77F706C6-805A-42D5-A568-206C3F8C178A}" sibTransId="{74CE7F92-A2A3-4216-B4C2-A97E80550540}"/>
    <dgm:cxn modelId="{5F98BE45-EDD0-44C6-99F7-C94D444A2F8E}" srcId="{749852E2-1063-494A-A963-949DA9147DB6}" destId="{661AD1D5-DEE4-47CC-B94B-FDF12A2DD663}" srcOrd="2" destOrd="0" parTransId="{FC7AAAE2-7589-4A74-A742-1D51F45D683F}" sibTransId="{368BB775-B543-4EB5-B7B8-71190FDDDB18}"/>
    <dgm:cxn modelId="{109E064B-EACF-451C-8676-E8FBD3708D50}" type="presOf" srcId="{661AD1D5-DEE4-47CC-B94B-FDF12A2DD663}" destId="{58891F30-03A8-4B24-960B-78BF87EF10A2}" srcOrd="0" destOrd="0" presId="urn:microsoft.com/office/officeart/2005/8/layout/radial2"/>
    <dgm:cxn modelId="{97D85C6D-88BC-4C35-8A28-E6FB9B128BA0}" srcId="{661AD1D5-DEE4-47CC-B94B-FDF12A2DD663}" destId="{F7502233-A3D8-4927-B93F-73582C3ED79A}" srcOrd="5" destOrd="0" parTransId="{E3B37CB0-8F37-4D4A-ABF9-CFD42934494B}" sibTransId="{4692A991-C1DE-4FA1-B399-F89AFCE69AD2}"/>
    <dgm:cxn modelId="{B6FD0051-6DF3-4025-A871-263B23F6B5FA}" srcId="{DE186A6D-FC9E-4420-B65D-0FDF924DA029}" destId="{208F24A5-D8A0-4ADD-A287-E4905C92F948}" srcOrd="4" destOrd="0" parTransId="{7157848A-360C-4957-8686-BCFF9C4565EE}" sibTransId="{8F32E5EA-33C0-43BA-A30B-1A665CF7D301}"/>
    <dgm:cxn modelId="{67834351-0A53-4C21-89A0-48065210E162}" type="presOf" srcId="{2EFCC8EA-A53E-4343-882C-CC7AF04254D4}" destId="{79B0945F-FCA9-4ADC-80D1-D9FF6704D4CB}" srcOrd="0" destOrd="0" presId="urn:microsoft.com/office/officeart/2005/8/layout/radial2"/>
    <dgm:cxn modelId="{B03C6953-F969-4117-83BB-286556E2DDAA}" type="presOf" srcId="{C1BDF88A-26D6-47CA-AA28-3B028E259E64}" destId="{81DF423B-5A7D-4D92-9983-4B82EF008180}" srcOrd="0" destOrd="2" presId="urn:microsoft.com/office/officeart/2005/8/layout/radial2"/>
    <dgm:cxn modelId="{693AC573-0DC1-4A97-BE91-5E1F92FE7200}" srcId="{5DB512FF-B14D-4800-A76D-188F6EF1563B}" destId="{C7E15CBE-7027-467E-B6B0-071FBAD45ACC}" srcOrd="0" destOrd="0" parTransId="{8756CF4F-8398-42AD-A81F-E010D8B2CED9}" sibTransId="{CFC0F656-39E8-4C25-87FC-0DF4A3F8FD75}"/>
    <dgm:cxn modelId="{9C50CD55-AD8F-4BA4-8C03-A13C35223860}" srcId="{DE186A6D-FC9E-4420-B65D-0FDF924DA029}" destId="{70F34BD4-4094-4F66-948C-390ADE006B9A}" srcOrd="0" destOrd="0" parTransId="{24088A24-2455-4E54-B604-7911E6C8DAE1}" sibTransId="{685DB41F-FDC6-4965-BC4C-3A736F492A75}"/>
    <dgm:cxn modelId="{C3C14D76-A1BD-459B-AFE2-8406A07F3ACA}" type="presOf" srcId="{FC7AAAE2-7589-4A74-A742-1D51F45D683F}" destId="{53E1F5B9-2DF6-4105-9152-AAC4FB331824}" srcOrd="0" destOrd="0" presId="urn:microsoft.com/office/officeart/2005/8/layout/radial2"/>
    <dgm:cxn modelId="{97EBA757-3C5C-4549-8735-2F0D3F518DF3}" srcId="{5DB512FF-B14D-4800-A76D-188F6EF1563B}" destId="{C1BDF88A-26D6-47CA-AA28-3B028E259E64}" srcOrd="2" destOrd="0" parTransId="{6B6FE9F7-1F2C-42FF-AD34-60CACDC7F572}" sibTransId="{4F1F09B8-D5A7-494F-9BA7-6943E9C1BE72}"/>
    <dgm:cxn modelId="{C9DEC278-32C5-42DB-886B-FF1C4831833F}" type="presOf" srcId="{208F24A5-D8A0-4ADD-A287-E4905C92F948}" destId="{58D2FD1C-96E1-4B70-8AE4-AB1802454688}" srcOrd="0" destOrd="4" presId="urn:microsoft.com/office/officeart/2005/8/layout/radial2"/>
    <dgm:cxn modelId="{CCC5F27E-06D4-4AB7-BA31-6A521531A944}" srcId="{5DB512FF-B14D-4800-A76D-188F6EF1563B}" destId="{A63EE99C-6F95-49F2-A762-DABE8A9B5205}" srcOrd="1" destOrd="0" parTransId="{B0A42BE9-FFCB-4B09-85AA-8F5638BB3DB5}" sibTransId="{B74285C1-82FD-4EE6-9D36-61A7A49467B0}"/>
    <dgm:cxn modelId="{D7EA7989-8751-411B-A1EF-AA7DBC1860AA}" type="presOf" srcId="{E2C4CF55-2AEA-4F06-87C3-EDB1CE114E39}" destId="{58D2FD1C-96E1-4B70-8AE4-AB1802454688}" srcOrd="0" destOrd="2" presId="urn:microsoft.com/office/officeart/2005/8/layout/radial2"/>
    <dgm:cxn modelId="{13A5DD94-9144-4C1F-ACA4-C72EE55E1C46}" type="presOf" srcId="{4BB6A2A1-EBBC-4028-84A0-1E7BB46A3FBC}" destId="{2CA8EC75-714A-4FAC-A19B-C7C7E2563040}" srcOrd="0" destOrd="0" presId="urn:microsoft.com/office/officeart/2005/8/layout/radial2"/>
    <dgm:cxn modelId="{49F32197-1CAE-43C3-95CA-F7D68957487D}" type="presOf" srcId="{A63EE99C-6F95-49F2-A762-DABE8A9B5205}" destId="{81DF423B-5A7D-4D92-9983-4B82EF008180}" srcOrd="0" destOrd="1" presId="urn:microsoft.com/office/officeart/2005/8/layout/radial2"/>
    <dgm:cxn modelId="{53E99BA9-C89A-44F0-9381-D8F56C83792C}" type="presOf" srcId="{1ED12718-853F-41ED-A833-64545C1EF844}" destId="{58D2FD1C-96E1-4B70-8AE4-AB1802454688}" srcOrd="0" destOrd="1" presId="urn:microsoft.com/office/officeart/2005/8/layout/radial2"/>
    <dgm:cxn modelId="{BCD3E5AC-1F68-4114-A40A-26246DC9ACEE}" srcId="{661AD1D5-DEE4-47CC-B94B-FDF12A2DD663}" destId="{CDF758C9-87D2-48B5-9DC7-54D59F4CB46C}" srcOrd="3" destOrd="0" parTransId="{5E571A8D-DB73-4F94-B153-D42C7A159987}" sibTransId="{C9D634EF-FB74-426E-85A5-B9570CB2857C}"/>
    <dgm:cxn modelId="{709562B1-4799-42EB-84BC-92BB6F5E8FFD}" srcId="{5DB512FF-B14D-4800-A76D-188F6EF1563B}" destId="{D3E611D0-2F22-44DD-8E3A-B7F034F1331C}" srcOrd="3" destOrd="0" parTransId="{B8752CC3-4F65-47EB-A265-580089CB9A2E}" sibTransId="{A2F647D7-3921-4704-9AF7-7CD0B1889B2B}"/>
    <dgm:cxn modelId="{3FAA10B7-FE0C-4253-9B4E-BFE5523D3840}" type="presOf" srcId="{2051E18B-8C8B-4796-9153-190607C8D3ED}" destId="{2AEC2BC7-312F-4CF1-B913-A8FC5DECB910}" srcOrd="0" destOrd="0" presId="urn:microsoft.com/office/officeart/2005/8/layout/radial2"/>
    <dgm:cxn modelId="{546F86BE-360F-4742-BE20-38B2D0E688BF}" srcId="{661AD1D5-DEE4-47CC-B94B-FDF12A2DD663}" destId="{C42547A5-4E4C-4A55-93BD-165EE5A1E27D}" srcOrd="1" destOrd="0" parTransId="{80C1D37A-3519-4B69-80D1-2CB2305344D3}" sibTransId="{8BC6E6F8-F3EA-4BE1-9527-001475BBA96A}"/>
    <dgm:cxn modelId="{695B07C2-4BF1-478E-865C-CD1DD8BD5BA9}" srcId="{DE186A6D-FC9E-4420-B65D-0FDF924DA029}" destId="{1ED12718-853F-41ED-A833-64545C1EF844}" srcOrd="1" destOrd="0" parTransId="{F1B33088-BCBB-4A72-A852-85915722D04A}" sibTransId="{74104A26-F7BB-44CF-8925-34B0577E7AEF}"/>
    <dgm:cxn modelId="{B72F88C6-F0A0-4251-A728-09CE17C4FC89}" type="presOf" srcId="{749852E2-1063-494A-A963-949DA9147DB6}" destId="{464DF24A-04B9-44A1-B64B-116102673578}" srcOrd="0" destOrd="0" presId="urn:microsoft.com/office/officeart/2005/8/layout/radial2"/>
    <dgm:cxn modelId="{06D9BACB-590B-474A-8479-5B1318318A0D}" srcId="{661AD1D5-DEE4-47CC-B94B-FDF12A2DD663}" destId="{2051E18B-8C8B-4796-9153-190607C8D3ED}" srcOrd="0" destOrd="0" parTransId="{DE729A07-CDF0-42BD-B805-AE7693B4B5ED}" sibTransId="{7E67B527-046D-4677-8BAC-B7B2F5A824DB}"/>
    <dgm:cxn modelId="{72C302DB-BCE6-497D-A176-724580726FA3}" type="presOf" srcId="{F7502233-A3D8-4927-B93F-73582C3ED79A}" destId="{2AEC2BC7-312F-4CF1-B913-A8FC5DECB910}" srcOrd="0" destOrd="5" presId="urn:microsoft.com/office/officeart/2005/8/layout/radial2"/>
    <dgm:cxn modelId="{0308FCE3-32B0-4BBF-A9E9-2FADB647F871}" srcId="{DE186A6D-FC9E-4420-B65D-0FDF924DA029}" destId="{076822F0-72F2-4095-9BFB-FB491948C82F}" srcOrd="3" destOrd="0" parTransId="{B642AFBD-DD98-4338-9F8C-8829944FB2F5}" sibTransId="{03B1D826-B23E-4E92-B1D1-DB29F919C4E9}"/>
    <dgm:cxn modelId="{D088E7E5-4D44-4197-A350-F49ACE6BBBBD}" srcId="{749852E2-1063-494A-A963-949DA9147DB6}" destId="{DE186A6D-FC9E-4420-B65D-0FDF924DA029}" srcOrd="0" destOrd="0" parTransId="{4BB6A2A1-EBBC-4028-84A0-1E7BB46A3FBC}" sibTransId="{03CFD06C-7D32-448E-8EAF-BC986558F9C6}"/>
    <dgm:cxn modelId="{923BCFF4-DDFE-4AD6-B1EE-C20A1B630ABF}" type="presOf" srcId="{076822F0-72F2-4095-9BFB-FB491948C82F}" destId="{58D2FD1C-96E1-4B70-8AE4-AB1802454688}" srcOrd="0" destOrd="3" presId="urn:microsoft.com/office/officeart/2005/8/layout/radial2"/>
    <dgm:cxn modelId="{88F676F7-6682-473D-B36C-3B6F459E5A65}" type="presOf" srcId="{CDF758C9-87D2-48B5-9DC7-54D59F4CB46C}" destId="{2AEC2BC7-312F-4CF1-B913-A8FC5DECB910}" srcOrd="0" destOrd="3" presId="urn:microsoft.com/office/officeart/2005/8/layout/radial2"/>
    <dgm:cxn modelId="{01379EFB-13CC-4DFB-8F12-A1AD6EC398BC}" type="presOf" srcId="{C42547A5-4E4C-4A55-93BD-165EE5A1E27D}" destId="{2AEC2BC7-312F-4CF1-B913-A8FC5DECB910}" srcOrd="0" destOrd="1" presId="urn:microsoft.com/office/officeart/2005/8/layout/radial2"/>
    <dgm:cxn modelId="{8072A6D1-A0EA-440C-B46D-F09CC7622506}" type="presParOf" srcId="{464DF24A-04B9-44A1-B64B-116102673578}" destId="{FD705CDE-1267-4A68-9DB9-3EF5EBFE9441}" srcOrd="0" destOrd="0" presId="urn:microsoft.com/office/officeart/2005/8/layout/radial2"/>
    <dgm:cxn modelId="{D5D70494-A149-489E-86DC-ED7EC14BAE1F}" type="presParOf" srcId="{FD705CDE-1267-4A68-9DB9-3EF5EBFE9441}" destId="{DF2A73C4-586A-4BB2-9A79-0A7D79AAC6D0}" srcOrd="0" destOrd="0" presId="urn:microsoft.com/office/officeart/2005/8/layout/radial2"/>
    <dgm:cxn modelId="{A6659F04-2466-45B6-9DFD-1A18E484E5DA}" type="presParOf" srcId="{DF2A73C4-586A-4BB2-9A79-0A7D79AAC6D0}" destId="{04A3E73D-EF88-495B-9BFE-E0A8C92336F5}" srcOrd="0" destOrd="0" presId="urn:microsoft.com/office/officeart/2005/8/layout/radial2"/>
    <dgm:cxn modelId="{6AD90372-E66A-47B7-B1A2-F5271D0B78D3}" type="presParOf" srcId="{DF2A73C4-586A-4BB2-9A79-0A7D79AAC6D0}" destId="{690A10A1-5963-49EF-A009-47777D1F6EC7}" srcOrd="1" destOrd="0" presId="urn:microsoft.com/office/officeart/2005/8/layout/radial2"/>
    <dgm:cxn modelId="{BC9CD08D-85A1-4FCA-9D1B-9600729033E0}" type="presParOf" srcId="{FD705CDE-1267-4A68-9DB9-3EF5EBFE9441}" destId="{2CA8EC75-714A-4FAC-A19B-C7C7E2563040}" srcOrd="1" destOrd="0" presId="urn:microsoft.com/office/officeart/2005/8/layout/radial2"/>
    <dgm:cxn modelId="{1EFD7F34-B571-4C74-BE87-8545F9CC11B8}" type="presParOf" srcId="{FD705CDE-1267-4A68-9DB9-3EF5EBFE9441}" destId="{2DB69143-2BD5-4475-A110-4F5FBC20921B}" srcOrd="2" destOrd="0" presId="urn:microsoft.com/office/officeart/2005/8/layout/radial2"/>
    <dgm:cxn modelId="{72C85E1D-A906-4586-A3AB-3A14715777C5}" type="presParOf" srcId="{2DB69143-2BD5-4475-A110-4F5FBC20921B}" destId="{16ECB38B-5330-4A6A-9979-28843B89FDCE}" srcOrd="0" destOrd="0" presId="urn:microsoft.com/office/officeart/2005/8/layout/radial2"/>
    <dgm:cxn modelId="{03FC3CBB-FC2A-49A1-A903-C17CEFE6241E}" type="presParOf" srcId="{2DB69143-2BD5-4475-A110-4F5FBC20921B}" destId="{58D2FD1C-96E1-4B70-8AE4-AB1802454688}" srcOrd="1" destOrd="0" presId="urn:microsoft.com/office/officeart/2005/8/layout/radial2"/>
    <dgm:cxn modelId="{18F37506-659D-4975-B92A-8866624DDFD7}" type="presParOf" srcId="{FD705CDE-1267-4A68-9DB9-3EF5EBFE9441}" destId="{79B0945F-FCA9-4ADC-80D1-D9FF6704D4CB}" srcOrd="3" destOrd="0" presId="urn:microsoft.com/office/officeart/2005/8/layout/radial2"/>
    <dgm:cxn modelId="{851893E4-553C-4200-B017-5DEB7D0601FE}" type="presParOf" srcId="{FD705CDE-1267-4A68-9DB9-3EF5EBFE9441}" destId="{0594D611-9F42-44DC-BAAC-BEFDFAEFCF75}" srcOrd="4" destOrd="0" presId="urn:microsoft.com/office/officeart/2005/8/layout/radial2"/>
    <dgm:cxn modelId="{401920B0-C545-43C4-AED3-722A0DC254A8}" type="presParOf" srcId="{0594D611-9F42-44DC-BAAC-BEFDFAEFCF75}" destId="{8BD4E8B3-54FB-4FC7-831C-20F163734DC9}" srcOrd="0" destOrd="0" presId="urn:microsoft.com/office/officeart/2005/8/layout/radial2"/>
    <dgm:cxn modelId="{5AF3C8D9-5157-4A26-8022-C7438317242E}" type="presParOf" srcId="{0594D611-9F42-44DC-BAAC-BEFDFAEFCF75}" destId="{81DF423B-5A7D-4D92-9983-4B82EF008180}" srcOrd="1" destOrd="0" presId="urn:microsoft.com/office/officeart/2005/8/layout/radial2"/>
    <dgm:cxn modelId="{FC3D96E8-44C2-4053-BAFC-D3613D317BFB}" type="presParOf" srcId="{FD705CDE-1267-4A68-9DB9-3EF5EBFE9441}" destId="{53E1F5B9-2DF6-4105-9152-AAC4FB331824}" srcOrd="5" destOrd="0" presId="urn:microsoft.com/office/officeart/2005/8/layout/radial2"/>
    <dgm:cxn modelId="{A8A6F490-0CD8-44DB-BC20-FA795DA1FA6F}" type="presParOf" srcId="{FD705CDE-1267-4A68-9DB9-3EF5EBFE9441}" destId="{5F547CD9-E267-497E-B317-2D48CBBFD19A}" srcOrd="6" destOrd="0" presId="urn:microsoft.com/office/officeart/2005/8/layout/radial2"/>
    <dgm:cxn modelId="{4962872C-63B8-4CA9-B4C2-ABEB3F12814F}" type="presParOf" srcId="{5F547CD9-E267-497E-B317-2D48CBBFD19A}" destId="{58891F30-03A8-4B24-960B-78BF87EF10A2}" srcOrd="0" destOrd="0" presId="urn:microsoft.com/office/officeart/2005/8/layout/radial2"/>
    <dgm:cxn modelId="{7F72E5AD-B61E-4260-9B40-96DB0CCCBE1E}" type="presParOf" srcId="{5F547CD9-E267-497E-B317-2D48CBBFD19A}" destId="{2AEC2BC7-312F-4CF1-B913-A8FC5DECB910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18D2968-C9B5-45F4-A324-8E4F393DB310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CB8289B2-343E-4224-ABEA-5AA0C31A9115}">
      <dgm:prSet phldrT="[Teksti]"/>
      <dgm:spPr/>
      <dgm:t>
        <a:bodyPr/>
        <a:lstStyle/>
        <a:p>
          <a:r>
            <a:rPr lang="fi-FI"/>
            <a:t>Toimijoiden kuuleminen. Vuosi 2022.</a:t>
          </a:r>
        </a:p>
      </dgm:t>
    </dgm:pt>
    <dgm:pt modelId="{796D597D-F297-4722-B650-D7B47E4B1107}" type="parTrans" cxnId="{5E1A0D89-F072-4775-92BD-F0EB31A6FBFB}">
      <dgm:prSet/>
      <dgm:spPr/>
      <dgm:t>
        <a:bodyPr/>
        <a:lstStyle/>
        <a:p>
          <a:endParaRPr lang="fi-FI"/>
        </a:p>
      </dgm:t>
    </dgm:pt>
    <dgm:pt modelId="{2DF205FF-9028-47D6-83DD-FCC1BA6A95ED}" type="sibTrans" cxnId="{5E1A0D89-F072-4775-92BD-F0EB31A6FBFB}">
      <dgm:prSet/>
      <dgm:spPr/>
      <dgm:t>
        <a:bodyPr/>
        <a:lstStyle/>
        <a:p>
          <a:endParaRPr lang="fi-FI"/>
        </a:p>
      </dgm:t>
    </dgm:pt>
    <dgm:pt modelId="{6F5A65A2-878A-4A18-9470-56B6F515CF15}">
      <dgm:prSet phldrT="[Teksti]"/>
      <dgm:spPr/>
      <dgm:t>
        <a:bodyPr/>
        <a:lstStyle/>
        <a:p>
          <a:r>
            <a:rPr lang="fi-FI"/>
            <a:t>Kootaan selkokieliset ympäristöohjeet. Vuosi 2022.</a:t>
          </a:r>
        </a:p>
      </dgm:t>
    </dgm:pt>
    <dgm:pt modelId="{22E88A47-8EF6-497E-AA3B-8DC20ED2D946}" type="parTrans" cxnId="{44D64155-F3FF-4D31-B04A-7591A46BD227}">
      <dgm:prSet/>
      <dgm:spPr/>
      <dgm:t>
        <a:bodyPr/>
        <a:lstStyle/>
        <a:p>
          <a:endParaRPr lang="fi-FI"/>
        </a:p>
      </dgm:t>
    </dgm:pt>
    <dgm:pt modelId="{F35A1F3A-97D2-4B67-87DC-3BABC429EDDF}" type="sibTrans" cxnId="{44D64155-F3FF-4D31-B04A-7591A46BD227}">
      <dgm:prSet/>
      <dgm:spPr/>
      <dgm:t>
        <a:bodyPr/>
        <a:lstStyle/>
        <a:p>
          <a:endParaRPr lang="fi-FI"/>
        </a:p>
      </dgm:t>
    </dgm:pt>
    <dgm:pt modelId="{EDBFB351-ECD8-47F3-A59D-257FF1EFAC6A}">
      <dgm:prSet phldrT="[Teksti]"/>
      <dgm:spPr/>
      <dgm:t>
        <a:bodyPr/>
        <a:lstStyle/>
        <a:p>
          <a:r>
            <a:rPr lang="fi-FI"/>
            <a:t>Ympäristöohjeet testikäytössä. Vuodet 2022-2023.</a:t>
          </a:r>
        </a:p>
      </dgm:t>
    </dgm:pt>
    <dgm:pt modelId="{C0689612-723E-4710-85F6-4AF151DA1C5F}" type="parTrans" cxnId="{645ACB5A-0B08-4967-8C5E-B3F83CC6ED87}">
      <dgm:prSet/>
      <dgm:spPr/>
      <dgm:t>
        <a:bodyPr/>
        <a:lstStyle/>
        <a:p>
          <a:endParaRPr lang="fi-FI"/>
        </a:p>
      </dgm:t>
    </dgm:pt>
    <dgm:pt modelId="{BE36E688-0842-4C5A-A5F0-DBD857EA2F7B}" type="sibTrans" cxnId="{645ACB5A-0B08-4967-8C5E-B3F83CC6ED87}">
      <dgm:prSet/>
      <dgm:spPr/>
      <dgm:t>
        <a:bodyPr/>
        <a:lstStyle/>
        <a:p>
          <a:endParaRPr lang="fi-FI"/>
        </a:p>
      </dgm:t>
    </dgm:pt>
    <dgm:pt modelId="{26C797A9-3202-4343-8DAB-AFD5B6F0C308}">
      <dgm:prSet phldrT="[Teksti]"/>
      <dgm:spPr/>
      <dgm:t>
        <a:bodyPr/>
        <a:lstStyle/>
        <a:p>
          <a:r>
            <a:rPr lang="fi-FI"/>
            <a:t>Jatkuva sparrailu, tuki ja innostaminen</a:t>
          </a:r>
        </a:p>
      </dgm:t>
    </dgm:pt>
    <dgm:pt modelId="{C2AA639D-62B0-4217-92C8-AB560F94B010}" type="parTrans" cxnId="{DFF3064D-D557-4C1E-AF20-E75F4F3B472E}">
      <dgm:prSet/>
      <dgm:spPr/>
      <dgm:t>
        <a:bodyPr/>
        <a:lstStyle/>
        <a:p>
          <a:endParaRPr lang="fi-FI"/>
        </a:p>
      </dgm:t>
    </dgm:pt>
    <dgm:pt modelId="{E05FC4F8-444E-44B0-90AE-931F7BF9811E}" type="sibTrans" cxnId="{DFF3064D-D557-4C1E-AF20-E75F4F3B472E}">
      <dgm:prSet/>
      <dgm:spPr/>
      <dgm:t>
        <a:bodyPr/>
        <a:lstStyle/>
        <a:p>
          <a:endParaRPr lang="fi-FI"/>
        </a:p>
      </dgm:t>
    </dgm:pt>
    <dgm:pt modelId="{56878BB2-17E6-4C7F-803D-097E6CC158B8}">
      <dgm:prSet phldrT="[Teksti]"/>
      <dgm:spPr/>
      <dgm:t>
        <a:bodyPr/>
        <a:lstStyle/>
        <a:p>
          <a:r>
            <a:rPr lang="fi-FI"/>
            <a:t>Tulosten läpikäyminen ja hyvien vinkkien jakaminen toimijoiden kesken sekä onnistumiskahvit. Tehdään lopullinen tarkistuslista. Vuosi 2023.</a:t>
          </a:r>
        </a:p>
      </dgm:t>
    </dgm:pt>
    <dgm:pt modelId="{73EC855D-B3D6-4130-84B2-3F2EEF2D19DB}" type="parTrans" cxnId="{B9B53672-5C82-451B-933F-6DE6F040EB3C}">
      <dgm:prSet/>
      <dgm:spPr/>
      <dgm:t>
        <a:bodyPr/>
        <a:lstStyle/>
        <a:p>
          <a:endParaRPr lang="fi-FI"/>
        </a:p>
      </dgm:t>
    </dgm:pt>
    <dgm:pt modelId="{1808F6D7-0730-434C-B3DC-AFC65343660E}" type="sibTrans" cxnId="{B9B53672-5C82-451B-933F-6DE6F040EB3C}">
      <dgm:prSet/>
      <dgm:spPr/>
      <dgm:t>
        <a:bodyPr/>
        <a:lstStyle/>
        <a:p>
          <a:endParaRPr lang="fi-FI"/>
        </a:p>
      </dgm:t>
    </dgm:pt>
    <dgm:pt modelId="{9BBC4963-77E4-4179-9083-93CEFF5CA352}">
      <dgm:prSet/>
      <dgm:spPr/>
      <dgm:t>
        <a:bodyPr/>
        <a:lstStyle/>
        <a:p>
          <a:endParaRPr lang="fi-FI"/>
        </a:p>
      </dgm:t>
    </dgm:pt>
    <dgm:pt modelId="{9B03A33D-00D8-432A-A1A4-E2E17B6D7CFF}" type="parTrans" cxnId="{A024BCD7-7065-442F-83F5-15CFF130EAEF}">
      <dgm:prSet/>
      <dgm:spPr/>
      <dgm:t>
        <a:bodyPr/>
        <a:lstStyle/>
        <a:p>
          <a:endParaRPr lang="fi-FI"/>
        </a:p>
      </dgm:t>
    </dgm:pt>
    <dgm:pt modelId="{670D02AB-349B-49A1-A3B1-579FC56303F2}" type="sibTrans" cxnId="{A024BCD7-7065-442F-83F5-15CFF130EAEF}">
      <dgm:prSet/>
      <dgm:spPr/>
      <dgm:t>
        <a:bodyPr/>
        <a:lstStyle/>
        <a:p>
          <a:endParaRPr lang="fi-FI"/>
        </a:p>
      </dgm:t>
    </dgm:pt>
    <dgm:pt modelId="{24CF40C5-4BB3-41A8-879F-899F30A785EC}" type="pres">
      <dgm:prSet presAssocID="{418D2968-C9B5-45F4-A324-8E4F393DB310}" presName="arrowDiagram" presStyleCnt="0">
        <dgm:presLayoutVars>
          <dgm:chMax val="5"/>
          <dgm:dir/>
          <dgm:resizeHandles val="exact"/>
        </dgm:presLayoutVars>
      </dgm:prSet>
      <dgm:spPr/>
    </dgm:pt>
    <dgm:pt modelId="{2C1279FD-3DBE-4A44-B4FC-798E6CDF673C}" type="pres">
      <dgm:prSet presAssocID="{418D2968-C9B5-45F4-A324-8E4F393DB310}" presName="arrow" presStyleLbl="bgShp" presStyleIdx="0" presStyleCnt="1"/>
      <dgm:spPr>
        <a:solidFill>
          <a:schemeClr val="accent6">
            <a:lumMod val="20000"/>
            <a:lumOff val="80000"/>
          </a:schemeClr>
        </a:solidFill>
      </dgm:spPr>
    </dgm:pt>
    <dgm:pt modelId="{8866003C-1AB5-440B-B3DF-831BD1DA0158}" type="pres">
      <dgm:prSet presAssocID="{418D2968-C9B5-45F4-A324-8E4F393DB310}" presName="arrowDiagram5" presStyleCnt="0"/>
      <dgm:spPr/>
    </dgm:pt>
    <dgm:pt modelId="{71272CFE-4958-45FD-8D04-8513F5D63226}" type="pres">
      <dgm:prSet presAssocID="{CB8289B2-343E-4224-ABEA-5AA0C31A9115}" presName="bullet5a" presStyleLbl="node1" presStyleIdx="0" presStyleCnt="5"/>
      <dgm:spPr>
        <a:solidFill>
          <a:schemeClr val="accent6">
            <a:lumMod val="60000"/>
            <a:lumOff val="40000"/>
          </a:schemeClr>
        </a:solidFill>
      </dgm:spPr>
    </dgm:pt>
    <dgm:pt modelId="{B699E1DB-9923-43A0-B860-8DB758BA13D3}" type="pres">
      <dgm:prSet presAssocID="{CB8289B2-343E-4224-ABEA-5AA0C31A9115}" presName="textBox5a" presStyleLbl="revTx" presStyleIdx="0" presStyleCnt="5">
        <dgm:presLayoutVars>
          <dgm:bulletEnabled val="1"/>
        </dgm:presLayoutVars>
      </dgm:prSet>
      <dgm:spPr/>
    </dgm:pt>
    <dgm:pt modelId="{7040520B-1A64-4EE0-964F-9157E1A3B8E5}" type="pres">
      <dgm:prSet presAssocID="{6F5A65A2-878A-4A18-9470-56B6F515CF15}" presName="bullet5b" presStyleLbl="node1" presStyleIdx="1" presStyleCnt="5"/>
      <dgm:spPr>
        <a:solidFill>
          <a:schemeClr val="accent6">
            <a:lumMod val="60000"/>
            <a:lumOff val="40000"/>
          </a:schemeClr>
        </a:solidFill>
      </dgm:spPr>
    </dgm:pt>
    <dgm:pt modelId="{481151EE-C1CD-42D9-B48C-AEE45711F8B6}" type="pres">
      <dgm:prSet presAssocID="{6F5A65A2-878A-4A18-9470-56B6F515CF15}" presName="textBox5b" presStyleLbl="revTx" presStyleIdx="1" presStyleCnt="5">
        <dgm:presLayoutVars>
          <dgm:bulletEnabled val="1"/>
        </dgm:presLayoutVars>
      </dgm:prSet>
      <dgm:spPr/>
    </dgm:pt>
    <dgm:pt modelId="{F94BE0EA-44D1-4A78-8E6F-4E7C7C102F4B}" type="pres">
      <dgm:prSet presAssocID="{EDBFB351-ECD8-47F3-A59D-257FF1EFAC6A}" presName="bullet5c" presStyleLbl="node1" presStyleIdx="2" presStyleCnt="5"/>
      <dgm:spPr>
        <a:solidFill>
          <a:schemeClr val="accent6">
            <a:lumMod val="60000"/>
            <a:lumOff val="40000"/>
          </a:schemeClr>
        </a:solidFill>
      </dgm:spPr>
    </dgm:pt>
    <dgm:pt modelId="{006469D0-88DA-4F3B-98BD-41D264D62301}" type="pres">
      <dgm:prSet presAssocID="{EDBFB351-ECD8-47F3-A59D-257FF1EFAC6A}" presName="textBox5c" presStyleLbl="revTx" presStyleIdx="2" presStyleCnt="5">
        <dgm:presLayoutVars>
          <dgm:bulletEnabled val="1"/>
        </dgm:presLayoutVars>
      </dgm:prSet>
      <dgm:spPr/>
    </dgm:pt>
    <dgm:pt modelId="{66434E58-1F8A-4F25-B668-DD18E6B3C6B8}" type="pres">
      <dgm:prSet presAssocID="{26C797A9-3202-4343-8DAB-AFD5B6F0C308}" presName="bullet5d" presStyleLbl="node1" presStyleIdx="3" presStyleCnt="5"/>
      <dgm:spPr>
        <a:solidFill>
          <a:schemeClr val="accent6">
            <a:lumMod val="60000"/>
            <a:lumOff val="40000"/>
          </a:schemeClr>
        </a:solidFill>
      </dgm:spPr>
    </dgm:pt>
    <dgm:pt modelId="{EBC3FDF1-FB53-42A3-8588-17B7BFAF1A96}" type="pres">
      <dgm:prSet presAssocID="{26C797A9-3202-4343-8DAB-AFD5B6F0C308}" presName="textBox5d" presStyleLbl="revTx" presStyleIdx="3" presStyleCnt="5">
        <dgm:presLayoutVars>
          <dgm:bulletEnabled val="1"/>
        </dgm:presLayoutVars>
      </dgm:prSet>
      <dgm:spPr/>
    </dgm:pt>
    <dgm:pt modelId="{7056003B-AF8A-454B-BCE3-54CCC28DFFD2}" type="pres">
      <dgm:prSet presAssocID="{56878BB2-17E6-4C7F-803D-097E6CC158B8}" presName="bullet5e" presStyleLbl="node1" presStyleIdx="4" presStyleCnt="5"/>
      <dgm:spPr>
        <a:solidFill>
          <a:schemeClr val="accent6">
            <a:lumMod val="60000"/>
            <a:lumOff val="40000"/>
          </a:schemeClr>
        </a:solidFill>
      </dgm:spPr>
    </dgm:pt>
    <dgm:pt modelId="{821E5E8C-60C6-4352-9F53-0418443FBA77}" type="pres">
      <dgm:prSet presAssocID="{56878BB2-17E6-4C7F-803D-097E6CC158B8}" presName="textBox5e" presStyleLbl="revTx" presStyleIdx="4" presStyleCnt="5">
        <dgm:presLayoutVars>
          <dgm:bulletEnabled val="1"/>
        </dgm:presLayoutVars>
      </dgm:prSet>
      <dgm:spPr/>
    </dgm:pt>
  </dgm:ptLst>
  <dgm:cxnLst>
    <dgm:cxn modelId="{15593210-54B5-414A-80DE-92272D9E6B71}" type="presOf" srcId="{418D2968-C9B5-45F4-A324-8E4F393DB310}" destId="{24CF40C5-4BB3-41A8-879F-899F30A785EC}" srcOrd="0" destOrd="0" presId="urn:microsoft.com/office/officeart/2005/8/layout/arrow2"/>
    <dgm:cxn modelId="{9CC05F2E-F79D-46A5-9EA9-88ACEE07692A}" type="presOf" srcId="{CB8289B2-343E-4224-ABEA-5AA0C31A9115}" destId="{B699E1DB-9923-43A0-B860-8DB758BA13D3}" srcOrd="0" destOrd="0" presId="urn:microsoft.com/office/officeart/2005/8/layout/arrow2"/>
    <dgm:cxn modelId="{DFF3064D-D557-4C1E-AF20-E75F4F3B472E}" srcId="{418D2968-C9B5-45F4-A324-8E4F393DB310}" destId="{26C797A9-3202-4343-8DAB-AFD5B6F0C308}" srcOrd="3" destOrd="0" parTransId="{C2AA639D-62B0-4217-92C8-AB560F94B010}" sibTransId="{E05FC4F8-444E-44B0-90AE-931F7BF9811E}"/>
    <dgm:cxn modelId="{B9B53672-5C82-451B-933F-6DE6F040EB3C}" srcId="{418D2968-C9B5-45F4-A324-8E4F393DB310}" destId="{56878BB2-17E6-4C7F-803D-097E6CC158B8}" srcOrd="4" destOrd="0" parTransId="{73EC855D-B3D6-4130-84B2-3F2EEF2D19DB}" sibTransId="{1808F6D7-0730-434C-B3DC-AFC65343660E}"/>
    <dgm:cxn modelId="{1483B454-F177-42B7-9658-172F086A0DCA}" type="presOf" srcId="{6F5A65A2-878A-4A18-9470-56B6F515CF15}" destId="{481151EE-C1CD-42D9-B48C-AEE45711F8B6}" srcOrd="0" destOrd="0" presId="urn:microsoft.com/office/officeart/2005/8/layout/arrow2"/>
    <dgm:cxn modelId="{44D64155-F3FF-4D31-B04A-7591A46BD227}" srcId="{418D2968-C9B5-45F4-A324-8E4F393DB310}" destId="{6F5A65A2-878A-4A18-9470-56B6F515CF15}" srcOrd="1" destOrd="0" parTransId="{22E88A47-8EF6-497E-AA3B-8DC20ED2D946}" sibTransId="{F35A1F3A-97D2-4B67-87DC-3BABC429EDDF}"/>
    <dgm:cxn modelId="{645ACB5A-0B08-4967-8C5E-B3F83CC6ED87}" srcId="{418D2968-C9B5-45F4-A324-8E4F393DB310}" destId="{EDBFB351-ECD8-47F3-A59D-257FF1EFAC6A}" srcOrd="2" destOrd="0" parTransId="{C0689612-723E-4710-85F6-4AF151DA1C5F}" sibTransId="{BE36E688-0842-4C5A-A5F0-DBD857EA2F7B}"/>
    <dgm:cxn modelId="{5E1A0D89-F072-4775-92BD-F0EB31A6FBFB}" srcId="{418D2968-C9B5-45F4-A324-8E4F393DB310}" destId="{CB8289B2-343E-4224-ABEA-5AA0C31A9115}" srcOrd="0" destOrd="0" parTransId="{796D597D-F297-4722-B650-D7B47E4B1107}" sibTransId="{2DF205FF-9028-47D6-83DD-FCC1BA6A95ED}"/>
    <dgm:cxn modelId="{E5A3EDA5-7B8F-4A0F-B75F-C092B82DDF88}" type="presOf" srcId="{26C797A9-3202-4343-8DAB-AFD5B6F0C308}" destId="{EBC3FDF1-FB53-42A3-8588-17B7BFAF1A96}" srcOrd="0" destOrd="0" presId="urn:microsoft.com/office/officeart/2005/8/layout/arrow2"/>
    <dgm:cxn modelId="{61C9A2BC-C864-42EA-B808-FF4CC359E154}" type="presOf" srcId="{EDBFB351-ECD8-47F3-A59D-257FF1EFAC6A}" destId="{006469D0-88DA-4F3B-98BD-41D264D62301}" srcOrd="0" destOrd="0" presId="urn:microsoft.com/office/officeart/2005/8/layout/arrow2"/>
    <dgm:cxn modelId="{A024BCD7-7065-442F-83F5-15CFF130EAEF}" srcId="{418D2968-C9B5-45F4-A324-8E4F393DB310}" destId="{9BBC4963-77E4-4179-9083-93CEFF5CA352}" srcOrd="5" destOrd="0" parTransId="{9B03A33D-00D8-432A-A1A4-E2E17B6D7CFF}" sibTransId="{670D02AB-349B-49A1-A3B1-579FC56303F2}"/>
    <dgm:cxn modelId="{8F36C8F3-E6D7-43FE-8F39-9620114019CC}" type="presOf" srcId="{56878BB2-17E6-4C7F-803D-097E6CC158B8}" destId="{821E5E8C-60C6-4352-9F53-0418443FBA77}" srcOrd="0" destOrd="0" presId="urn:microsoft.com/office/officeart/2005/8/layout/arrow2"/>
    <dgm:cxn modelId="{8448A6B4-36F1-4D21-91E5-CCF284D5989A}" type="presParOf" srcId="{24CF40C5-4BB3-41A8-879F-899F30A785EC}" destId="{2C1279FD-3DBE-4A44-B4FC-798E6CDF673C}" srcOrd="0" destOrd="0" presId="urn:microsoft.com/office/officeart/2005/8/layout/arrow2"/>
    <dgm:cxn modelId="{8BC93974-6426-4210-A80C-0B2D20E82105}" type="presParOf" srcId="{24CF40C5-4BB3-41A8-879F-899F30A785EC}" destId="{8866003C-1AB5-440B-B3DF-831BD1DA0158}" srcOrd="1" destOrd="0" presId="urn:microsoft.com/office/officeart/2005/8/layout/arrow2"/>
    <dgm:cxn modelId="{47F1B91F-56AC-46F3-B431-684CBC5CA2D4}" type="presParOf" srcId="{8866003C-1AB5-440B-B3DF-831BD1DA0158}" destId="{71272CFE-4958-45FD-8D04-8513F5D63226}" srcOrd="0" destOrd="0" presId="urn:microsoft.com/office/officeart/2005/8/layout/arrow2"/>
    <dgm:cxn modelId="{458DC84A-8977-49A1-808B-B005DB02E586}" type="presParOf" srcId="{8866003C-1AB5-440B-B3DF-831BD1DA0158}" destId="{B699E1DB-9923-43A0-B860-8DB758BA13D3}" srcOrd="1" destOrd="0" presId="urn:microsoft.com/office/officeart/2005/8/layout/arrow2"/>
    <dgm:cxn modelId="{CE7FFA07-4FA2-4805-9D2F-323106577F45}" type="presParOf" srcId="{8866003C-1AB5-440B-B3DF-831BD1DA0158}" destId="{7040520B-1A64-4EE0-964F-9157E1A3B8E5}" srcOrd="2" destOrd="0" presId="urn:microsoft.com/office/officeart/2005/8/layout/arrow2"/>
    <dgm:cxn modelId="{B13449A7-C078-4682-B079-31B649646F2A}" type="presParOf" srcId="{8866003C-1AB5-440B-B3DF-831BD1DA0158}" destId="{481151EE-C1CD-42D9-B48C-AEE45711F8B6}" srcOrd="3" destOrd="0" presId="urn:microsoft.com/office/officeart/2005/8/layout/arrow2"/>
    <dgm:cxn modelId="{5056FB5A-9B41-485E-B25F-C96B82D9D532}" type="presParOf" srcId="{8866003C-1AB5-440B-B3DF-831BD1DA0158}" destId="{F94BE0EA-44D1-4A78-8E6F-4E7C7C102F4B}" srcOrd="4" destOrd="0" presId="urn:microsoft.com/office/officeart/2005/8/layout/arrow2"/>
    <dgm:cxn modelId="{1720C322-4C50-4CFE-BDB5-BE8E0C23A2AD}" type="presParOf" srcId="{8866003C-1AB5-440B-B3DF-831BD1DA0158}" destId="{006469D0-88DA-4F3B-98BD-41D264D62301}" srcOrd="5" destOrd="0" presId="urn:microsoft.com/office/officeart/2005/8/layout/arrow2"/>
    <dgm:cxn modelId="{30A3210D-71DE-4571-85E9-59869882D943}" type="presParOf" srcId="{8866003C-1AB5-440B-B3DF-831BD1DA0158}" destId="{66434E58-1F8A-4F25-B668-DD18E6B3C6B8}" srcOrd="6" destOrd="0" presId="urn:microsoft.com/office/officeart/2005/8/layout/arrow2"/>
    <dgm:cxn modelId="{1D41579E-99A9-412B-9FFA-CE5509987C4D}" type="presParOf" srcId="{8866003C-1AB5-440B-B3DF-831BD1DA0158}" destId="{EBC3FDF1-FB53-42A3-8588-17B7BFAF1A96}" srcOrd="7" destOrd="0" presId="urn:microsoft.com/office/officeart/2005/8/layout/arrow2"/>
    <dgm:cxn modelId="{3C2CA2A9-2E8B-4569-9075-15E249BC94E5}" type="presParOf" srcId="{8866003C-1AB5-440B-B3DF-831BD1DA0158}" destId="{7056003B-AF8A-454B-BCE3-54CCC28DFFD2}" srcOrd="8" destOrd="0" presId="urn:microsoft.com/office/officeart/2005/8/layout/arrow2"/>
    <dgm:cxn modelId="{4A9FBDFF-6443-4B2B-9A82-42871405CA0A}" type="presParOf" srcId="{8866003C-1AB5-440B-B3DF-831BD1DA0158}" destId="{821E5E8C-60C6-4352-9F53-0418443FBA77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E950E5-8403-44A7-A295-C96A82E840BA}">
      <dsp:nvSpPr>
        <dsp:cNvPr id="0" name=""/>
        <dsp:cNvSpPr/>
      </dsp:nvSpPr>
      <dsp:spPr>
        <a:xfrm>
          <a:off x="3136468" y="734580"/>
          <a:ext cx="4909413" cy="4909413"/>
        </a:xfrm>
        <a:prstGeom prst="blockArc">
          <a:avLst>
            <a:gd name="adj1" fmla="val 10800000"/>
            <a:gd name="adj2" fmla="val 16200000"/>
            <a:gd name="adj3" fmla="val 4641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C2EC6D-B552-4687-8D20-AA131A65A83B}">
      <dsp:nvSpPr>
        <dsp:cNvPr id="0" name=""/>
        <dsp:cNvSpPr/>
      </dsp:nvSpPr>
      <dsp:spPr>
        <a:xfrm>
          <a:off x="3136468" y="734580"/>
          <a:ext cx="4909413" cy="4909413"/>
        </a:xfrm>
        <a:prstGeom prst="blockArc">
          <a:avLst>
            <a:gd name="adj1" fmla="val 5400000"/>
            <a:gd name="adj2" fmla="val 10800000"/>
            <a:gd name="adj3" fmla="val 4641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BE64FD-FB8B-4CAF-8D70-6EDB776AD62E}">
      <dsp:nvSpPr>
        <dsp:cNvPr id="0" name=""/>
        <dsp:cNvSpPr/>
      </dsp:nvSpPr>
      <dsp:spPr>
        <a:xfrm>
          <a:off x="3136468" y="734580"/>
          <a:ext cx="4909413" cy="4909413"/>
        </a:xfrm>
        <a:prstGeom prst="blockArc">
          <a:avLst>
            <a:gd name="adj1" fmla="val 0"/>
            <a:gd name="adj2" fmla="val 5400000"/>
            <a:gd name="adj3" fmla="val 4641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E6901C-73D0-4C17-B89B-A61945E20515}">
      <dsp:nvSpPr>
        <dsp:cNvPr id="0" name=""/>
        <dsp:cNvSpPr/>
      </dsp:nvSpPr>
      <dsp:spPr>
        <a:xfrm>
          <a:off x="3136468" y="734580"/>
          <a:ext cx="4909413" cy="4909413"/>
        </a:xfrm>
        <a:prstGeom prst="blockArc">
          <a:avLst>
            <a:gd name="adj1" fmla="val 16200000"/>
            <a:gd name="adj2" fmla="val 0"/>
            <a:gd name="adj3" fmla="val 4641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702FB0-CB58-4A15-8DD6-820F9C43F0B2}">
      <dsp:nvSpPr>
        <dsp:cNvPr id="0" name=""/>
        <dsp:cNvSpPr/>
      </dsp:nvSpPr>
      <dsp:spPr>
        <a:xfrm>
          <a:off x="4460927" y="2059040"/>
          <a:ext cx="2260494" cy="226049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300" kern="1200"/>
            <a:t>Järvenpään tapahtumien vahvuudet</a:t>
          </a:r>
        </a:p>
      </dsp:txBody>
      <dsp:txXfrm>
        <a:off x="4791969" y="2390082"/>
        <a:ext cx="1598410" cy="1598410"/>
      </dsp:txXfrm>
    </dsp:sp>
    <dsp:sp modelId="{0BE4CC15-4F0E-402E-B659-39EA5E45FB4D}">
      <dsp:nvSpPr>
        <dsp:cNvPr id="0" name=""/>
        <dsp:cNvSpPr/>
      </dsp:nvSpPr>
      <dsp:spPr>
        <a:xfrm>
          <a:off x="4800001" y="372"/>
          <a:ext cx="1582346" cy="158234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Yhteisöllisyys ja yhdessä tekeminen</a:t>
          </a:r>
        </a:p>
      </dsp:txBody>
      <dsp:txXfrm>
        <a:off x="5031730" y="232101"/>
        <a:ext cx="1118888" cy="1118888"/>
      </dsp:txXfrm>
    </dsp:sp>
    <dsp:sp modelId="{761B4B24-520F-4D2C-AFEC-2BBF3CAFF2A1}">
      <dsp:nvSpPr>
        <dsp:cNvPr id="0" name=""/>
        <dsp:cNvSpPr/>
      </dsp:nvSpPr>
      <dsp:spPr>
        <a:xfrm>
          <a:off x="7197744" y="2398114"/>
          <a:ext cx="1582346" cy="158234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Lyhyet välimatkat</a:t>
          </a:r>
        </a:p>
      </dsp:txBody>
      <dsp:txXfrm>
        <a:off x="7429473" y="2629843"/>
        <a:ext cx="1118888" cy="1118888"/>
      </dsp:txXfrm>
    </dsp:sp>
    <dsp:sp modelId="{28428F40-69DB-4829-B099-C739E346A1C2}">
      <dsp:nvSpPr>
        <dsp:cNvPr id="0" name=""/>
        <dsp:cNvSpPr/>
      </dsp:nvSpPr>
      <dsp:spPr>
        <a:xfrm>
          <a:off x="4800001" y="4795856"/>
          <a:ext cx="1582346" cy="158234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Hyvä sijainti</a:t>
          </a:r>
        </a:p>
      </dsp:txBody>
      <dsp:txXfrm>
        <a:off x="5031730" y="5027585"/>
        <a:ext cx="1118888" cy="1118888"/>
      </dsp:txXfrm>
    </dsp:sp>
    <dsp:sp modelId="{0318CD14-6C68-4DE5-9CC0-41D637065E2C}">
      <dsp:nvSpPr>
        <dsp:cNvPr id="0" name=""/>
        <dsp:cNvSpPr/>
      </dsp:nvSpPr>
      <dsp:spPr>
        <a:xfrm>
          <a:off x="2402259" y="2398114"/>
          <a:ext cx="1582346" cy="158234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Valmiit ulkotilat</a:t>
          </a:r>
        </a:p>
      </dsp:txBody>
      <dsp:txXfrm>
        <a:off x="2633988" y="2629843"/>
        <a:ext cx="1118888" cy="11188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E1F5B9-2DF6-4105-9152-AAC4FB331824}">
      <dsp:nvSpPr>
        <dsp:cNvPr id="0" name=""/>
        <dsp:cNvSpPr/>
      </dsp:nvSpPr>
      <dsp:spPr>
        <a:xfrm rot="2092853">
          <a:off x="5061902" y="4568603"/>
          <a:ext cx="1107484" cy="45878"/>
        </a:xfrm>
        <a:custGeom>
          <a:avLst/>
          <a:gdLst/>
          <a:ahLst/>
          <a:cxnLst/>
          <a:rect l="0" t="0" r="0" b="0"/>
          <a:pathLst>
            <a:path>
              <a:moveTo>
                <a:pt x="0" y="22939"/>
              </a:moveTo>
              <a:lnTo>
                <a:pt x="1107484" y="22939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B0945F-FCA9-4ADC-80D1-D9FF6704D4CB}">
      <dsp:nvSpPr>
        <dsp:cNvPr id="0" name=""/>
        <dsp:cNvSpPr/>
      </dsp:nvSpPr>
      <dsp:spPr>
        <a:xfrm rot="21219288">
          <a:off x="5157732" y="3205206"/>
          <a:ext cx="1193008" cy="45878"/>
        </a:xfrm>
        <a:custGeom>
          <a:avLst/>
          <a:gdLst/>
          <a:ahLst/>
          <a:cxnLst/>
          <a:rect l="0" t="0" r="0" b="0"/>
          <a:pathLst>
            <a:path>
              <a:moveTo>
                <a:pt x="0" y="22939"/>
              </a:moveTo>
              <a:lnTo>
                <a:pt x="1193008" y="22939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A8EC75-714A-4FAC-A19B-C7C7E2563040}">
      <dsp:nvSpPr>
        <dsp:cNvPr id="0" name=""/>
        <dsp:cNvSpPr/>
      </dsp:nvSpPr>
      <dsp:spPr>
        <a:xfrm rot="18967597">
          <a:off x="5036639" y="1929726"/>
          <a:ext cx="893837" cy="45878"/>
        </a:xfrm>
        <a:custGeom>
          <a:avLst/>
          <a:gdLst/>
          <a:ahLst/>
          <a:cxnLst/>
          <a:rect l="0" t="0" r="0" b="0"/>
          <a:pathLst>
            <a:path>
              <a:moveTo>
                <a:pt x="0" y="22939"/>
              </a:moveTo>
              <a:lnTo>
                <a:pt x="893837" y="22939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0A10A1-5963-49EF-A009-47777D1F6EC7}">
      <dsp:nvSpPr>
        <dsp:cNvPr id="0" name=""/>
        <dsp:cNvSpPr/>
      </dsp:nvSpPr>
      <dsp:spPr>
        <a:xfrm>
          <a:off x="2214573" y="1695580"/>
          <a:ext cx="3466839" cy="346683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ECB38B-5330-4A6A-9979-28843B89FDCE}">
      <dsp:nvSpPr>
        <dsp:cNvPr id="0" name=""/>
        <dsp:cNvSpPr/>
      </dsp:nvSpPr>
      <dsp:spPr>
        <a:xfrm>
          <a:off x="5534871" y="0"/>
          <a:ext cx="1940763" cy="194076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Tapahtumat</a:t>
          </a:r>
        </a:p>
      </dsp:txBody>
      <dsp:txXfrm>
        <a:off x="5819089" y="284218"/>
        <a:ext cx="1372327" cy="1372327"/>
      </dsp:txXfrm>
    </dsp:sp>
    <dsp:sp modelId="{58D2FD1C-96E1-4B70-8AE4-AB1802454688}">
      <dsp:nvSpPr>
        <dsp:cNvPr id="0" name=""/>
        <dsp:cNvSpPr/>
      </dsp:nvSpPr>
      <dsp:spPr>
        <a:xfrm>
          <a:off x="7669710" y="0"/>
          <a:ext cx="2911144" cy="1940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300" kern="1200"/>
            <a:t>Kehitetään viestintää ja markkinointia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300" kern="1200"/>
            <a:t>Lisätään tapahtumakalenteriin kaikki tapahtumat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300" kern="1200"/>
            <a:t>Haarukoidaan yhdessä hyvät tapahtumapäivät</a:t>
          </a:r>
          <a:r>
            <a:rPr lang="fi-FI" sz="1300" kern="1200">
              <a:latin typeface="Calibri Light" panose="020F0302020204030204"/>
            </a:rPr>
            <a:t> 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300" kern="1200"/>
            <a:t>Tuotetaan tapahtumia eri ikäisille eri konsepteilla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300" kern="1200"/>
            <a:t>Tehdään tapahtumia eri kaupunginosiin, koska silloin syntyy yhteisöllisyyttä</a:t>
          </a:r>
        </a:p>
      </dsp:txBody>
      <dsp:txXfrm>
        <a:off x="7669710" y="0"/>
        <a:ext cx="2911144" cy="1940763"/>
      </dsp:txXfrm>
    </dsp:sp>
    <dsp:sp modelId="{8BD4E8B3-54FB-4FC7-831C-20F163734DC9}">
      <dsp:nvSpPr>
        <dsp:cNvPr id="0" name=""/>
        <dsp:cNvSpPr/>
      </dsp:nvSpPr>
      <dsp:spPr>
        <a:xfrm>
          <a:off x="6341142" y="2084594"/>
          <a:ext cx="1940763" cy="194076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Yhdistystoiminta</a:t>
          </a:r>
        </a:p>
      </dsp:txBody>
      <dsp:txXfrm>
        <a:off x="6625360" y="2368812"/>
        <a:ext cx="1372327" cy="1372327"/>
      </dsp:txXfrm>
    </dsp:sp>
    <dsp:sp modelId="{81DF423B-5A7D-4D92-9983-4B82EF008180}">
      <dsp:nvSpPr>
        <dsp:cNvPr id="0" name=""/>
        <dsp:cNvSpPr/>
      </dsp:nvSpPr>
      <dsp:spPr>
        <a:xfrm>
          <a:off x="8475982" y="2084594"/>
          <a:ext cx="2911144" cy="1940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300" kern="1200"/>
            <a:t>Yritetään saada nuoria mukaan toimintaan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300" kern="1200"/>
            <a:t>Pidetään uudet tekijät mukana antamalla heidän toteuttaa omia ideoitaan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300" kern="1200"/>
            <a:t>Selvitetään voisiko asukasliike olla kevyempi vaihtoehto yhdistystoiminnalle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300" kern="1200"/>
            <a:t>Kerrotaan eri tapahtumien tarjoamista vapaaehtoistyön mahdollisuuksista, esim. vapaaehtoistyön minimessut</a:t>
          </a:r>
          <a:r>
            <a:rPr lang="fi-FI" sz="1300" kern="1200">
              <a:latin typeface="Calibri Light" panose="020F0302020204030204"/>
            </a:rPr>
            <a:t> </a:t>
          </a:r>
          <a:endParaRPr lang="fi-FI" sz="1300" kern="1200"/>
        </a:p>
      </dsp:txBody>
      <dsp:txXfrm>
        <a:off x="8475982" y="2084594"/>
        <a:ext cx="2911144" cy="1940763"/>
      </dsp:txXfrm>
    </dsp:sp>
    <dsp:sp modelId="{58891F30-03A8-4B24-960B-78BF87EF10A2}">
      <dsp:nvSpPr>
        <dsp:cNvPr id="0" name=""/>
        <dsp:cNvSpPr/>
      </dsp:nvSpPr>
      <dsp:spPr>
        <a:xfrm>
          <a:off x="5870365" y="4513146"/>
          <a:ext cx="2049639" cy="194076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Ekologisuus</a:t>
          </a:r>
        </a:p>
      </dsp:txBody>
      <dsp:txXfrm>
        <a:off x="6170528" y="4797364"/>
        <a:ext cx="1449313" cy="1372327"/>
      </dsp:txXfrm>
    </dsp:sp>
    <dsp:sp modelId="{2AEC2BC7-312F-4CF1-B913-A8FC5DECB910}">
      <dsp:nvSpPr>
        <dsp:cNvPr id="0" name=""/>
        <dsp:cNvSpPr/>
      </dsp:nvSpPr>
      <dsp:spPr>
        <a:xfrm>
          <a:off x="7977985" y="4513146"/>
          <a:ext cx="3074459" cy="1940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/>
            <a:t>Kerrotaan viestinnässä tehdyistä kestävyysteoista ylpeästi ja ilon kautta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/>
            <a:t>Hyödynnetään mahdollisuuksien mukaan paikallisia yrityksiä ja selvitetään voivatko ne tarjota esim. korjaus- tai vuokrauspalveluita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/>
            <a:t>Perustetaan toimijoiden välinen lainaamo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/>
            <a:t>Kestävyys ja ekologisuus on tärkeää kaikessa toiminnassa - tapahtuman elinkaaren eri vaiheisiin mukaan ajatusta kestävyydestä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/>
            <a:t>Nostetaan kestävä liikkuminen eli juna ja pyörä tapahtumaviestinnässä esiin isosti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/>
            <a:t>Tehdään tapahtumajärjestäjille simppeli ja selkeä ympäristöohje, ns. tarkistuslista</a:t>
          </a:r>
        </a:p>
      </dsp:txBody>
      <dsp:txXfrm>
        <a:off x="7977985" y="4513146"/>
        <a:ext cx="3074459" cy="19407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1279FD-3DBE-4A44-B4FC-798E6CDF673C}">
      <dsp:nvSpPr>
        <dsp:cNvPr id="0" name=""/>
        <dsp:cNvSpPr/>
      </dsp:nvSpPr>
      <dsp:spPr>
        <a:xfrm>
          <a:off x="980122" y="0"/>
          <a:ext cx="8945880" cy="55911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272CFE-4958-45FD-8D04-8513F5D63226}">
      <dsp:nvSpPr>
        <dsp:cNvPr id="0" name=""/>
        <dsp:cNvSpPr/>
      </dsp:nvSpPr>
      <dsp:spPr>
        <a:xfrm>
          <a:off x="1861291" y="4157597"/>
          <a:ext cx="205755" cy="205755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99E1DB-9923-43A0-B860-8DB758BA13D3}">
      <dsp:nvSpPr>
        <dsp:cNvPr id="0" name=""/>
        <dsp:cNvSpPr/>
      </dsp:nvSpPr>
      <dsp:spPr>
        <a:xfrm>
          <a:off x="1964169" y="4260475"/>
          <a:ext cx="1171910" cy="1330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025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/>
            <a:t>Toimijoiden kuuleminen. Vuosi 2022.</a:t>
          </a:r>
        </a:p>
      </dsp:txBody>
      <dsp:txXfrm>
        <a:off x="1964169" y="4260475"/>
        <a:ext cx="1171910" cy="1330699"/>
      </dsp:txXfrm>
    </dsp:sp>
    <dsp:sp modelId="{7040520B-1A64-4EE0-964F-9157E1A3B8E5}">
      <dsp:nvSpPr>
        <dsp:cNvPr id="0" name=""/>
        <dsp:cNvSpPr/>
      </dsp:nvSpPr>
      <dsp:spPr>
        <a:xfrm>
          <a:off x="2975053" y="3087446"/>
          <a:ext cx="322051" cy="322051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1151EE-C1CD-42D9-B48C-AEE45711F8B6}">
      <dsp:nvSpPr>
        <dsp:cNvPr id="0" name=""/>
        <dsp:cNvSpPr/>
      </dsp:nvSpPr>
      <dsp:spPr>
        <a:xfrm>
          <a:off x="3136079" y="3248472"/>
          <a:ext cx="1485016" cy="2342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49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/>
            <a:t>Kootaan selkokieliset ympäristöohjeet. Vuosi 2022.</a:t>
          </a:r>
        </a:p>
      </dsp:txBody>
      <dsp:txXfrm>
        <a:off x="3136079" y="3248472"/>
        <a:ext cx="1485016" cy="2342702"/>
      </dsp:txXfrm>
    </dsp:sp>
    <dsp:sp modelId="{F94BE0EA-44D1-4A78-8E6F-4E7C7C102F4B}">
      <dsp:nvSpPr>
        <dsp:cNvPr id="0" name=""/>
        <dsp:cNvSpPr/>
      </dsp:nvSpPr>
      <dsp:spPr>
        <a:xfrm>
          <a:off x="4406394" y="2234233"/>
          <a:ext cx="429402" cy="429402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6469D0-88DA-4F3B-98BD-41D264D62301}">
      <dsp:nvSpPr>
        <dsp:cNvPr id="0" name=""/>
        <dsp:cNvSpPr/>
      </dsp:nvSpPr>
      <dsp:spPr>
        <a:xfrm>
          <a:off x="4621095" y="2448934"/>
          <a:ext cx="1726554" cy="3142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31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/>
            <a:t>Ympäristöohjeet testikäytössä. Vuodet 2022-2023.</a:t>
          </a:r>
        </a:p>
      </dsp:txBody>
      <dsp:txXfrm>
        <a:off x="4621095" y="2448934"/>
        <a:ext cx="1726554" cy="3142240"/>
      </dsp:txXfrm>
    </dsp:sp>
    <dsp:sp modelId="{66434E58-1F8A-4F25-B668-DD18E6B3C6B8}">
      <dsp:nvSpPr>
        <dsp:cNvPr id="0" name=""/>
        <dsp:cNvSpPr/>
      </dsp:nvSpPr>
      <dsp:spPr>
        <a:xfrm>
          <a:off x="6070328" y="1567765"/>
          <a:ext cx="554644" cy="554644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C3FDF1-FB53-42A3-8588-17B7BFAF1A96}">
      <dsp:nvSpPr>
        <dsp:cNvPr id="0" name=""/>
        <dsp:cNvSpPr/>
      </dsp:nvSpPr>
      <dsp:spPr>
        <a:xfrm>
          <a:off x="6347650" y="1845087"/>
          <a:ext cx="1789176" cy="3746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3895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/>
            <a:t>Jatkuva sparrailu, tuki ja innostaminen</a:t>
          </a:r>
        </a:p>
      </dsp:txBody>
      <dsp:txXfrm>
        <a:off x="6347650" y="1845087"/>
        <a:ext cx="1789176" cy="3746087"/>
      </dsp:txXfrm>
    </dsp:sp>
    <dsp:sp modelId="{7056003B-AF8A-454B-BCE3-54CCC28DFFD2}">
      <dsp:nvSpPr>
        <dsp:cNvPr id="0" name=""/>
        <dsp:cNvSpPr/>
      </dsp:nvSpPr>
      <dsp:spPr>
        <a:xfrm>
          <a:off x="7783464" y="1122707"/>
          <a:ext cx="706724" cy="706724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1E5E8C-60C6-4352-9F53-0418443FBA77}">
      <dsp:nvSpPr>
        <dsp:cNvPr id="0" name=""/>
        <dsp:cNvSpPr/>
      </dsp:nvSpPr>
      <dsp:spPr>
        <a:xfrm>
          <a:off x="8136826" y="1476070"/>
          <a:ext cx="1789176" cy="4115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4479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/>
            <a:t>Tulosten läpikäyminen ja hyvien vinkkien jakaminen toimijoiden kesken sekä onnistumiskahvit. Tehdään lopullinen tarkistuslista. Vuosi 2023.</a:t>
          </a:r>
        </a:p>
      </dsp:txBody>
      <dsp:txXfrm>
        <a:off x="8136826" y="1476070"/>
        <a:ext cx="1789176" cy="41151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FFB78C-D3BA-4847-A732-D6E25F5286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AC8BBFD-DA2E-44EB-B5F8-2465058AF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236E53E-855D-40F4-952C-34F0BC2B4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408C-6BB7-4417-A94D-5A6B371BC917}" type="datetimeFigureOut">
              <a:rPr lang="fi-FI" smtClean="0"/>
              <a:t>31.5.2022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B76485F-DF4C-4840-A775-D3B9AFAC8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EF0EF72-D436-439A-B351-0CC40E4FA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7E379-32A0-47FC-85BB-BC778723D8D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5898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CD2541-837D-4E21-8C47-10482395A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67D02D-81D0-4051-B8DF-209AD20DE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A295124-C250-446E-A092-E1F553E7F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408C-6BB7-4417-A94D-5A6B371BC917}" type="datetimeFigureOut">
              <a:rPr lang="fi-FI" smtClean="0"/>
              <a:t>31.5.2022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6957261-5E85-41AA-ACCE-98555E7D7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A1C31AA-801C-4A91-B6A3-1968A3230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7E379-32A0-47FC-85BB-BC778723D8D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3884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BCD4D0-AC74-457F-9735-1C1B4C2FA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B778149-529D-4D30-ACD0-2FEBB2C2D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6AA4A15-3AF4-446A-8CD8-75ABD6D9F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408C-6BB7-4417-A94D-5A6B371BC917}" type="datetimeFigureOut">
              <a:rPr lang="fi-FI" smtClean="0"/>
              <a:t>31.5.2022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6A7881F-7036-48D3-A0AA-6821743EF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28FF770-53CA-4DDC-B056-CA26BEAF5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7E379-32A0-47FC-85BB-BC778723D8D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6239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0FBCD4-059D-4546-9516-2A9CCC37F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3C0DC2C-B634-49A7-9AEE-945A8E9BC2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70E3817-728E-4DA6-9E50-6636577CB1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5BB56DF-F465-40B1-BB23-BABE07563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408C-6BB7-4417-A94D-5A6B371BC917}" type="datetimeFigureOut">
              <a:rPr lang="fi-FI" smtClean="0"/>
              <a:t>31.5.2022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6022FD8-F0E6-40EE-928B-52BA9EAFA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89B51DC-5000-4FA6-B585-9DC23586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7E379-32A0-47FC-85BB-BC778723D8D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298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B7DCBA-4175-46EC-A029-E87C4C6B0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582753B-DB3A-4F97-AC23-DFA74C84A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5E2551F-70D6-4D9F-9373-EB917F030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EAC3B34-F9A2-4F53-AAC2-16AF4037F9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671751B-2CB7-44D4-A740-C705EE783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39F1D9E-72AA-40CB-A7C0-77C313B91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408C-6BB7-4417-A94D-5A6B371BC917}" type="datetimeFigureOut">
              <a:rPr lang="fi-FI" smtClean="0"/>
              <a:t>31.5.2022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76AB953-A467-4DB9-BCF3-6071DCA0D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6B2C865-7533-4D2B-8227-71ED5B1C7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7E379-32A0-47FC-85BB-BC778723D8D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2156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178F72-7BC1-4E3E-B699-D19D77870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CCF0A49-3D57-413F-8808-5EBD98A79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408C-6BB7-4417-A94D-5A6B371BC917}" type="datetimeFigureOut">
              <a:rPr lang="fi-FI" smtClean="0"/>
              <a:t>31.5.2022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0B16CF1-980C-4625-A4D8-752258775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58606CF-CE14-4111-8CC0-61636D032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7E379-32A0-47FC-85BB-BC778723D8D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0053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902EBB6-C634-4E80-973D-5FC5C0DA0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408C-6BB7-4417-A94D-5A6B371BC917}" type="datetimeFigureOut">
              <a:rPr lang="fi-FI" smtClean="0"/>
              <a:t>31.5.2022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10400D8-9975-4D34-9494-D71ACF991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5A025E8-A68E-4BAF-8062-60CF9EFF3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7E379-32A0-47FC-85BB-BC778723D8D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0171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B131CB-6248-4AB1-9379-2BBE8EE50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D3ECE18-609F-42B5-94CA-255378D4B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A387F94-5529-484E-AA21-7CC65AF30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4A4E41B-4C1A-47A8-96DF-4B5F82EA7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408C-6BB7-4417-A94D-5A6B371BC917}" type="datetimeFigureOut">
              <a:rPr lang="fi-FI" smtClean="0"/>
              <a:t>31.5.2022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A586336-723A-47B7-93DC-5BEAD4389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84D03BD-36BF-4A77-9284-A5B333F15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7E379-32A0-47FC-85BB-BC778723D8D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1316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892E4F5-EC3A-4F00-AAE9-B604BF2FF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468A8234-191E-4BBC-84AA-688CC7B125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79693FA-A803-4109-A669-85071F54C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FAC8F98-2B65-4BCC-A96B-89C8ABE0C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408C-6BB7-4417-A94D-5A6B371BC917}" type="datetimeFigureOut">
              <a:rPr lang="fi-FI" smtClean="0"/>
              <a:t>31.5.2022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9E78589-58A2-4772-87D2-F1AA06123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0F330DD-8F8B-4C10-9D3A-23C480BA9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7E379-32A0-47FC-85BB-BC778723D8D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555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33C1FB-7AA9-4ED2-AD0E-92B6BAC68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CA91255-7AE5-47E7-AA42-4B37F6CA1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5A234F1-8BFE-4A86-A80C-8F6583DBB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408C-6BB7-4417-A94D-5A6B371BC917}" type="datetimeFigureOut">
              <a:rPr lang="fi-FI" smtClean="0"/>
              <a:t>31.5.2022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ADEC925-2A2A-447F-AB34-16A64298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717BE03-7DFF-466F-82E1-53E2DBF38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7E379-32A0-47FC-85BB-BC778723D8D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6728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09884F61-476E-4C38-A1E4-4C2A74F643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D450F73-9283-44CB-80DA-B1A387874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9146ACE-AD72-442A-A23E-263AE15B1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408C-6BB7-4417-A94D-5A6B371BC917}" type="datetimeFigureOut">
              <a:rPr lang="fi-FI" smtClean="0"/>
              <a:t>31.5.2022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B241EC2-8059-43CD-83B2-33E8468C4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C1EC92B-CBEC-415A-82B1-7833263E5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7E379-32A0-47FC-85BB-BC778723D8D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14793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1C50EC8D-1B9A-49D8-A21E-F952A2239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436511F-EAC5-4025-9904-EF7A62757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C4A13AD-0A96-4743-80F9-9CBE40DD45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D408C-6BB7-4417-A94D-5A6B371BC917}" type="datetimeFigureOut">
              <a:rPr lang="fi-FI" smtClean="0"/>
              <a:t>31.5.2022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C7A6D2C-FA09-4F66-AC2A-A244351C9E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513832-AB5F-40CA-856F-C154089D41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7E379-32A0-47FC-85BB-BC778723D8D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803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Kaaviokuva 2">
            <a:extLst>
              <a:ext uri="{FF2B5EF4-FFF2-40B4-BE49-F238E27FC236}">
                <a16:creationId xmlns:a16="http://schemas.microsoft.com/office/drawing/2014/main" id="{48C22A38-3743-4A1C-A3E7-4B7F9F8636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1019130"/>
              </p:ext>
            </p:extLst>
          </p:nvPr>
        </p:nvGraphicFramePr>
        <p:xfrm>
          <a:off x="171451" y="365125"/>
          <a:ext cx="11182350" cy="6378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6589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Kaaviokuva 5">
            <a:extLst>
              <a:ext uri="{FF2B5EF4-FFF2-40B4-BE49-F238E27FC236}">
                <a16:creationId xmlns:a16="http://schemas.microsoft.com/office/drawing/2014/main" id="{06B2C1AA-F175-4A32-9D5A-C961FE6817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989685"/>
              </p:ext>
            </p:extLst>
          </p:nvPr>
        </p:nvGraphicFramePr>
        <p:xfrm>
          <a:off x="-1506682" y="1"/>
          <a:ext cx="136017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6990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Kaaviokuva 3">
            <a:extLst>
              <a:ext uri="{FF2B5EF4-FFF2-40B4-BE49-F238E27FC236}">
                <a16:creationId xmlns:a16="http://schemas.microsoft.com/office/drawing/2014/main" id="{91C4B1DA-6637-49F1-A587-C55C2E4EE3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0602292"/>
              </p:ext>
            </p:extLst>
          </p:nvPr>
        </p:nvGraphicFramePr>
        <p:xfrm>
          <a:off x="485775" y="1047749"/>
          <a:ext cx="10906125" cy="5591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Alaotsikko 2">
            <a:extLst>
              <a:ext uri="{FF2B5EF4-FFF2-40B4-BE49-F238E27FC236}">
                <a16:creationId xmlns:a16="http://schemas.microsoft.com/office/drawing/2014/main" id="{41361D2B-E722-452B-A1D2-8EB0DBE09D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7325" y="382588"/>
            <a:ext cx="9144000" cy="1655762"/>
          </a:xfrm>
        </p:spPr>
        <p:txBody>
          <a:bodyPr/>
          <a:lstStyle/>
          <a:p>
            <a:r>
              <a:rPr lang="fi-FI"/>
              <a:t>Ekososiaalisten tapahtumien tuotantomallin tiekartta</a:t>
            </a:r>
          </a:p>
        </p:txBody>
      </p:sp>
    </p:spTree>
    <p:extLst>
      <p:ext uri="{BB962C8B-B14F-4D97-AF65-F5344CB8AC3E}">
        <p14:creationId xmlns:p14="http://schemas.microsoft.com/office/powerpoint/2010/main" val="1803996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500f598-3c31-4652-9e4d-23c965ae9d9d">
      <Terms xmlns="http://schemas.microsoft.com/office/infopath/2007/PartnerControls"/>
    </lcf76f155ced4ddcb4097134ff3c332f>
    <TaxCatchAll xmlns="136a5b74-aa88-4e26-b2e5-cfc407c1273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383118ACE323C468693590DB6BB8DDC" ma:contentTypeVersion="14" ma:contentTypeDescription="Luo uusi asiakirja." ma:contentTypeScope="" ma:versionID="a574f2e748e7e97c58a8a8e5cef02481">
  <xsd:schema xmlns:xsd="http://www.w3.org/2001/XMLSchema" xmlns:xs="http://www.w3.org/2001/XMLSchema" xmlns:p="http://schemas.microsoft.com/office/2006/metadata/properties" xmlns:ns2="e500f598-3c31-4652-9e4d-23c965ae9d9d" xmlns:ns3="136a5b74-aa88-4e26-b2e5-cfc407c1273c" targetNamespace="http://schemas.microsoft.com/office/2006/metadata/properties" ma:root="true" ma:fieldsID="ba44ce12213358f0b7ef226661dadf3e" ns2:_="" ns3:_="">
    <xsd:import namespace="e500f598-3c31-4652-9e4d-23c965ae9d9d"/>
    <xsd:import namespace="136a5b74-aa88-4e26-b2e5-cfc407c127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00f598-3c31-4652-9e4d-23c965ae9d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Kuvien tunnisteet" ma:readOnly="false" ma:fieldId="{5cf76f15-5ced-4ddc-b409-7134ff3c332f}" ma:taxonomyMulti="true" ma:sspId="45f4ce74-5a45-48f8-8a07-e64604a672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6a5b74-aa88-4e26-b2e5-cfc407c1273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96977a4c-7e34-449a-a0f6-bf610a6729e7}" ma:internalName="TaxCatchAll" ma:showField="CatchAllData" ma:web="136a5b74-aa88-4e26-b2e5-cfc407c1273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B9616F6-3A4B-4668-8237-800928E50F04}">
  <ds:schemaRefs>
    <ds:schemaRef ds:uri="136a5b74-aa88-4e26-b2e5-cfc407c1273c"/>
    <ds:schemaRef ds:uri="e500f598-3c31-4652-9e4d-23c965ae9d9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A0A71E5-B1B4-4757-AF78-87F56627D77E}">
  <ds:schemaRefs>
    <ds:schemaRef ds:uri="136a5b74-aa88-4e26-b2e5-cfc407c1273c"/>
    <ds:schemaRef ds:uri="e500f598-3c31-4652-9e4d-23c965ae9d9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E62B434-5225-4FCF-AA5B-9DBA737644C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Office-teema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Poikolainen Erika</dc:creator>
  <cp:revision>1</cp:revision>
  <dcterms:created xsi:type="dcterms:W3CDTF">2022-05-20T12:52:49Z</dcterms:created>
  <dcterms:modified xsi:type="dcterms:W3CDTF">2022-05-31T08:01:32Z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0x010100F383118ACE323C468693590DB6BB8DDC</vt:lpwstr>
  </property>
  <property fmtid="{D5CDD505-2E9C-101B-9397-08002B2CF9AE}" pid="3" name="MediaServiceImageTags">
    <vt:lpwstr/>
  </property>
</Properties>
</file>